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81" r:id="rId4"/>
    <p:sldId id="270" r:id="rId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8" autoAdjust="0"/>
  </p:normalViewPr>
  <p:slideViewPr>
    <p:cSldViewPr snapToGrid="0" snapToObjects="1">
      <p:cViewPr varScale="1">
        <p:scale>
          <a:sx n="95" d="100"/>
          <a:sy n="95" d="100"/>
        </p:scale>
        <p:origin x="-124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1028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"/>
          <p:cNvSpPr/>
          <p:nvPr/>
        </p:nvSpPr>
        <p:spPr>
          <a:xfrm>
            <a:off x="-2" y="-1"/>
            <a:ext cx="9144004" cy="2592390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"/>
          <p:cNvSpPr/>
          <p:nvPr/>
        </p:nvSpPr>
        <p:spPr>
          <a:xfrm>
            <a:off x="-2" y="0"/>
            <a:ext cx="9144004" cy="3744913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9" name="Rectangle"/>
          <p:cNvSpPr/>
          <p:nvPr/>
        </p:nvSpPr>
        <p:spPr>
          <a:xfrm>
            <a:off x="579437" y="579436"/>
            <a:ext cx="53977" cy="6746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3550" y="4668336"/>
            <a:ext cx="273655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"/>
          <p:cNvSpPr/>
          <p:nvPr/>
        </p:nvSpPr>
        <p:spPr>
          <a:xfrm>
            <a:off x="-39317" y="4858099"/>
            <a:ext cx="9222634" cy="283371"/>
          </a:xfrm>
          <a:prstGeom prst="rect">
            <a:avLst/>
          </a:prstGeom>
          <a:solidFill>
            <a:srgbClr val="EBE1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336946">
              <a:lnSpc>
                <a:spcPct val="70000"/>
              </a:lnSpc>
              <a:defRPr sz="1400"/>
            </a:pPr>
            <a:endParaRPr/>
          </a:p>
        </p:txBody>
      </p:sp>
      <p:sp>
        <p:nvSpPr>
          <p:cNvPr id="158" name="Line"/>
          <p:cNvSpPr/>
          <p:nvPr/>
        </p:nvSpPr>
        <p:spPr>
          <a:xfrm>
            <a:off x="119307" y="883444"/>
            <a:ext cx="8905387" cy="2"/>
          </a:xfrm>
          <a:prstGeom prst="line">
            <a:avLst/>
          </a:prstGeom>
          <a:ln w="38100">
            <a:solidFill>
              <a:srgbClr val="4D4D4D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9" name="P. Conde Muíño"/>
          <p:cNvSpPr txBox="1"/>
          <p:nvPr/>
        </p:nvSpPr>
        <p:spPr>
          <a:xfrm>
            <a:off x="501021" y="4898826"/>
            <a:ext cx="99578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336946">
              <a:lnSpc>
                <a:spcPct val="70000"/>
              </a:lnSpc>
              <a:tabLst>
                <a:tab pos="330200" algn="l"/>
                <a:tab pos="660400" algn="l"/>
                <a:tab pos="10033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400800" algn="l"/>
                <a:tab pos="6731000" algn="l"/>
              </a:tabLst>
              <a:defRPr sz="1100">
                <a:solidFill>
                  <a:srgbClr val="011993"/>
                </a:solidFill>
              </a:defRPr>
            </a:lvl1pPr>
          </a:lstStyle>
          <a:p>
            <a:r>
              <a:t>P. Conde Muíño      </a:t>
            </a:r>
          </a:p>
        </p:txBody>
      </p:sp>
      <p:sp>
        <p:nvSpPr>
          <p:cNvPr id="160" name="Line"/>
          <p:cNvSpPr/>
          <p:nvPr/>
        </p:nvSpPr>
        <p:spPr>
          <a:xfrm>
            <a:off x="69255" y="4860130"/>
            <a:ext cx="9005489" cy="2"/>
          </a:xfrm>
          <a:prstGeom prst="line">
            <a:avLst/>
          </a:prstGeom>
          <a:ln w="3175">
            <a:solidFill>
              <a:srgbClr val="28009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1" name="Body Level One…"/>
          <p:cNvSpPr txBox="1">
            <a:spLocks noGrp="1"/>
          </p:cNvSpPr>
          <p:nvPr>
            <p:ph type="body" idx="1"/>
          </p:nvPr>
        </p:nvSpPr>
        <p:spPr>
          <a:xfrm>
            <a:off x="1180077" y="1143829"/>
            <a:ext cx="7596558" cy="3513663"/>
          </a:xfrm>
          <a:prstGeom prst="rect">
            <a:avLst/>
          </a:prstGeom>
        </p:spPr>
        <p:txBody>
          <a:bodyPr/>
          <a:lstStyle>
            <a:lvl1pPr marL="133684" indent="-133684" defTabSz="336946">
              <a:lnSpc>
                <a:spcPct val="107000"/>
              </a:lnSpc>
              <a:spcBef>
                <a:spcPts val="400"/>
              </a:spcBef>
              <a:buClr>
                <a:srgbClr val="0433FF"/>
              </a:buClr>
              <a:buSzPct val="78000"/>
              <a:buChar char="•"/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433FF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550193" indent="-169193" defTabSz="336946">
              <a:lnSpc>
                <a:spcPct val="107000"/>
              </a:lnSpc>
              <a:spcBef>
                <a:spcPts val="400"/>
              </a:spcBef>
              <a:buClr>
                <a:srgbClr val="0433FF"/>
              </a:buClr>
              <a:buSzPct val="85000"/>
              <a:buChar char="‣"/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433FF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257175" defTabSz="336946">
              <a:lnSpc>
                <a:spcPct val="107000"/>
              </a:lnSpc>
              <a:spcBef>
                <a:spcPts val="400"/>
              </a:spcBef>
              <a:buClr>
                <a:srgbClr val="0433FF"/>
              </a:buClr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433FF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257175" defTabSz="336946">
              <a:lnSpc>
                <a:spcPct val="107000"/>
              </a:lnSpc>
              <a:spcBef>
                <a:spcPts val="400"/>
              </a:spcBef>
              <a:buClr>
                <a:srgbClr val="0433FF"/>
              </a:buClr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433FF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257175" defTabSz="336946">
              <a:lnSpc>
                <a:spcPct val="107000"/>
              </a:lnSpc>
              <a:spcBef>
                <a:spcPts val="400"/>
              </a:spcBef>
              <a:buClr>
                <a:srgbClr val="0433FF"/>
              </a:buClr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433FF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Rectangle"/>
          <p:cNvSpPr/>
          <p:nvPr/>
        </p:nvSpPr>
        <p:spPr>
          <a:xfrm>
            <a:off x="1168596" y="115731"/>
            <a:ext cx="7811576" cy="672705"/>
          </a:xfrm>
          <a:prstGeom prst="rect">
            <a:avLst/>
          </a:prstGeom>
          <a:solidFill>
            <a:srgbClr val="E8E4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336946">
              <a:lnSpc>
                <a:spcPct val="70000"/>
              </a:lnSpc>
              <a:defRPr sz="140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163" name="Seniors-PT (6-May-2020)"/>
          <p:cNvSpPr txBox="1"/>
          <p:nvPr/>
        </p:nvSpPr>
        <p:spPr>
          <a:xfrm>
            <a:off x="3421955" y="4898826"/>
            <a:ext cx="230009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336946">
              <a:lnSpc>
                <a:spcPct val="70000"/>
              </a:lnSpc>
              <a:tabLst>
                <a:tab pos="330200" algn="l"/>
                <a:tab pos="660400" algn="l"/>
                <a:tab pos="10033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400800" algn="l"/>
                <a:tab pos="6731000" algn="l"/>
              </a:tabLst>
              <a:defRPr sz="1100">
                <a:solidFill>
                  <a:srgbClr val="011993"/>
                </a:solidFill>
              </a:defRPr>
            </a:lvl1pPr>
          </a:lstStyle>
          <a:p>
            <a:r>
              <a:t>Seniors-PT (6-May-2020)</a:t>
            </a:r>
          </a:p>
        </p:txBody>
      </p:sp>
      <p:sp>
        <p:nvSpPr>
          <p:cNvPr id="164" name="Title Text"/>
          <p:cNvSpPr txBox="1">
            <a:spLocks noGrp="1"/>
          </p:cNvSpPr>
          <p:nvPr>
            <p:ph type="title"/>
          </p:nvPr>
        </p:nvSpPr>
        <p:spPr>
          <a:xfrm>
            <a:off x="1333012" y="115731"/>
            <a:ext cx="7290687" cy="672705"/>
          </a:xfrm>
          <a:prstGeom prst="rect">
            <a:avLst/>
          </a:prstGeom>
        </p:spPr>
        <p:txBody>
          <a:bodyPr/>
          <a:lstStyle>
            <a:lvl1pPr algn="r" defTabSz="336946">
              <a:lnSpc>
                <a:spcPct val="111000"/>
              </a:lnSpc>
              <a:defRPr sz="3400" b="1">
                <a:solidFill>
                  <a:srgbClr val="00008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04" y="105861"/>
            <a:ext cx="995785" cy="70509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52406" y="4910883"/>
            <a:ext cx="147390" cy="177801"/>
          </a:xfrm>
          <a:prstGeom prst="rect">
            <a:avLst/>
          </a:prstGeom>
        </p:spPr>
        <p:txBody>
          <a:bodyPr lIns="0" tIns="0" rIns="0" bIns="0" anchor="t"/>
          <a:lstStyle>
            <a:lvl1pPr algn="l" defTabSz="336946">
              <a:lnSpc>
                <a:spcPct val="70000"/>
              </a:lnSpc>
              <a:tabLst>
                <a:tab pos="330200" algn="l"/>
                <a:tab pos="660400" algn="l"/>
                <a:tab pos="10033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400800" algn="l"/>
                <a:tab pos="6731000" algn="l"/>
              </a:tabLst>
              <a:defRPr sz="1000">
                <a:solidFill>
                  <a:srgbClr val="01199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"/>
          <p:cNvSpPr/>
          <p:nvPr/>
        </p:nvSpPr>
        <p:spPr>
          <a:xfrm>
            <a:off x="-39317" y="4858099"/>
            <a:ext cx="9222634" cy="283371"/>
          </a:xfrm>
          <a:prstGeom prst="rect">
            <a:avLst/>
          </a:prstGeom>
          <a:solidFill>
            <a:srgbClr val="3DA1E5">
              <a:alpha val="14846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336946">
              <a:lnSpc>
                <a:spcPct val="70000"/>
              </a:lnSpc>
              <a:defRPr sz="1400"/>
            </a:pPr>
            <a:endParaRPr/>
          </a:p>
        </p:txBody>
      </p:sp>
      <p:sp>
        <p:nvSpPr>
          <p:cNvPr id="174" name="Line"/>
          <p:cNvSpPr/>
          <p:nvPr/>
        </p:nvSpPr>
        <p:spPr>
          <a:xfrm>
            <a:off x="992571" y="883444"/>
            <a:ext cx="7710899" cy="2"/>
          </a:xfrm>
          <a:prstGeom prst="line">
            <a:avLst/>
          </a:prstGeom>
          <a:ln w="38100">
            <a:solidFill>
              <a:srgbClr val="4D4D4D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5" name="P. Conde Muíño"/>
          <p:cNvSpPr txBox="1"/>
          <p:nvPr/>
        </p:nvSpPr>
        <p:spPr>
          <a:xfrm>
            <a:off x="501021" y="4898826"/>
            <a:ext cx="995785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336946">
              <a:lnSpc>
                <a:spcPct val="70000"/>
              </a:lnSpc>
              <a:tabLst>
                <a:tab pos="330200" algn="l"/>
                <a:tab pos="660400" algn="l"/>
                <a:tab pos="10033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400800" algn="l"/>
                <a:tab pos="6731000" algn="l"/>
              </a:tabLst>
              <a:defRPr sz="1100">
                <a:solidFill>
                  <a:srgbClr val="01199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P. Conde Muíño      </a:t>
            </a:r>
          </a:p>
        </p:txBody>
      </p:sp>
      <p:sp>
        <p:nvSpPr>
          <p:cNvPr id="176" name="Line"/>
          <p:cNvSpPr/>
          <p:nvPr/>
        </p:nvSpPr>
        <p:spPr>
          <a:xfrm>
            <a:off x="69255" y="4860130"/>
            <a:ext cx="9005489" cy="2"/>
          </a:xfrm>
          <a:prstGeom prst="line">
            <a:avLst/>
          </a:prstGeom>
          <a:ln w="3175">
            <a:solidFill>
              <a:srgbClr val="28009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77" name="IST_Logo.png" descr="IST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131" y="134539"/>
            <a:ext cx="557621" cy="67508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Body Level One…"/>
          <p:cNvSpPr txBox="1">
            <a:spLocks noGrp="1"/>
          </p:cNvSpPr>
          <p:nvPr>
            <p:ph type="body" idx="1"/>
          </p:nvPr>
        </p:nvSpPr>
        <p:spPr>
          <a:xfrm>
            <a:off x="1004104" y="1143829"/>
            <a:ext cx="6172202" cy="3513663"/>
          </a:xfrm>
          <a:prstGeom prst="rect">
            <a:avLst/>
          </a:prstGeom>
        </p:spPr>
        <p:txBody>
          <a:bodyPr/>
          <a:lstStyle>
            <a:lvl1pPr marL="133684" indent="-133684" defTabSz="336946">
              <a:lnSpc>
                <a:spcPct val="107000"/>
              </a:lnSpc>
              <a:spcBef>
                <a:spcPts val="400"/>
              </a:spcBef>
              <a:buClr>
                <a:srgbClr val="009EE8"/>
              </a:buClr>
              <a:buSzPct val="78000"/>
              <a:buChar char="•"/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07DB9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550193" indent="-169193" defTabSz="336946">
              <a:lnSpc>
                <a:spcPct val="107000"/>
              </a:lnSpc>
              <a:spcBef>
                <a:spcPts val="400"/>
              </a:spcBef>
              <a:buClr>
                <a:srgbClr val="009EE8"/>
              </a:buClr>
              <a:buSzPct val="85000"/>
              <a:buChar char="➡"/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07DB9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257175" defTabSz="336946">
              <a:lnSpc>
                <a:spcPct val="107000"/>
              </a:lnSpc>
              <a:spcBef>
                <a:spcPts val="400"/>
              </a:spcBef>
              <a:buClr>
                <a:srgbClr val="009EE8"/>
              </a:buClr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07DB9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257175" defTabSz="336946">
              <a:lnSpc>
                <a:spcPct val="107000"/>
              </a:lnSpc>
              <a:spcBef>
                <a:spcPts val="400"/>
              </a:spcBef>
              <a:buClr>
                <a:srgbClr val="009EE8"/>
              </a:buClr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07DB9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257175" defTabSz="336946">
              <a:lnSpc>
                <a:spcPct val="107000"/>
              </a:lnSpc>
              <a:spcBef>
                <a:spcPts val="400"/>
              </a:spcBef>
              <a:buClr>
                <a:srgbClr val="009EE8"/>
              </a:buClr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07DB9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Rectangle"/>
          <p:cNvSpPr/>
          <p:nvPr/>
        </p:nvSpPr>
        <p:spPr>
          <a:xfrm>
            <a:off x="973829" y="115731"/>
            <a:ext cx="7710900" cy="672705"/>
          </a:xfrm>
          <a:prstGeom prst="rect">
            <a:avLst/>
          </a:prstGeom>
          <a:solidFill>
            <a:srgbClr val="3DA1E5">
              <a:alpha val="15464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336946">
              <a:lnSpc>
                <a:spcPct val="70000"/>
              </a:lnSpc>
              <a:defRPr sz="140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180" name="Physics at the LHC (8/4/2019)"/>
          <p:cNvSpPr txBox="1"/>
          <p:nvPr/>
        </p:nvSpPr>
        <p:spPr>
          <a:xfrm>
            <a:off x="3421955" y="4898826"/>
            <a:ext cx="230009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336946">
              <a:lnSpc>
                <a:spcPct val="70000"/>
              </a:lnSpc>
              <a:tabLst>
                <a:tab pos="330200" algn="l"/>
                <a:tab pos="660400" algn="l"/>
                <a:tab pos="10033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400800" algn="l"/>
                <a:tab pos="6731000" algn="l"/>
              </a:tabLst>
              <a:defRPr sz="1100">
                <a:solidFill>
                  <a:srgbClr val="01199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 Physics at the LHC (8/4/2019)</a:t>
            </a:r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1034859" y="135730"/>
            <a:ext cx="7588840" cy="672705"/>
          </a:xfrm>
          <a:prstGeom prst="rect">
            <a:avLst/>
          </a:prstGeom>
        </p:spPr>
        <p:txBody>
          <a:bodyPr/>
          <a:lstStyle>
            <a:lvl1pPr algn="r" defTabSz="336946">
              <a:lnSpc>
                <a:spcPct val="111000"/>
              </a:lnSpc>
              <a:defRPr sz="3000" b="1">
                <a:solidFill>
                  <a:srgbClr val="00008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52406" y="4910883"/>
            <a:ext cx="147390" cy="177801"/>
          </a:xfrm>
          <a:prstGeom prst="rect">
            <a:avLst/>
          </a:prstGeom>
        </p:spPr>
        <p:txBody>
          <a:bodyPr lIns="0" tIns="0" rIns="0" bIns="0" anchor="t"/>
          <a:lstStyle>
            <a:lvl1pPr algn="l" defTabSz="336946">
              <a:lnSpc>
                <a:spcPct val="70000"/>
              </a:lnSpc>
              <a:tabLst>
                <a:tab pos="330200" algn="l"/>
                <a:tab pos="660400" algn="l"/>
                <a:tab pos="10033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400800" algn="l"/>
                <a:tab pos="6731000" algn="l"/>
              </a:tabLst>
              <a:defRPr sz="1000">
                <a:solidFill>
                  <a:srgbClr val="01199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/>
        </p:nvSpPr>
        <p:spPr>
          <a:xfrm>
            <a:off x="579437" y="434974"/>
            <a:ext cx="53977" cy="674690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0" name="Rectangle"/>
          <p:cNvSpPr/>
          <p:nvPr/>
        </p:nvSpPr>
        <p:spPr>
          <a:xfrm>
            <a:off x="9090025" y="-1"/>
            <a:ext cx="53975" cy="5143502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844550" y="314325"/>
            <a:ext cx="6973148" cy="855663"/>
          </a:xfrm>
          <a:prstGeom prst="rect">
            <a:avLst/>
          </a:prstGeom>
        </p:spPr>
        <p:txBody>
          <a:bodyPr lIns="91438" tIns="91438" rIns="91438" bIns="91438" anchor="t"/>
          <a:lstStyle>
            <a:lvl1pPr>
              <a:lnSpc>
                <a:spcPct val="116000"/>
              </a:lnSpc>
              <a:defRPr sz="3000" b="1">
                <a:solidFill>
                  <a:srgbClr val="1444A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755668" y="1566160"/>
            <a:ext cx="6973150" cy="3146427"/>
          </a:xfrm>
          <a:prstGeom prst="rect">
            <a:avLst/>
          </a:prstGeom>
        </p:spPr>
        <p:txBody>
          <a:bodyPr lIns="91438" tIns="91438" rIns="91438" bIns="91438"/>
          <a:lstStyle>
            <a:lvl1pPr marL="220578" indent="-220578">
              <a:lnSpc>
                <a:spcPct val="100000"/>
              </a:lnSpc>
              <a:spcBef>
                <a:spcPts val="300"/>
              </a:spcBef>
              <a:buSzPct val="100000"/>
              <a:buChar char="•"/>
              <a:defRPr sz="2200">
                <a:solidFill>
                  <a:srgbClr val="1444A1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601578" indent="-220578">
              <a:lnSpc>
                <a:spcPct val="100000"/>
              </a:lnSpc>
              <a:spcBef>
                <a:spcPts val="300"/>
              </a:spcBef>
              <a:buSzPct val="100000"/>
              <a:buChar char="‣"/>
              <a:defRPr sz="2200">
                <a:solidFill>
                  <a:srgbClr val="1444A1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982578" indent="-220578">
              <a:lnSpc>
                <a:spcPct val="100000"/>
              </a:lnSpc>
              <a:spcBef>
                <a:spcPts val="300"/>
              </a:spcBef>
              <a:buSzPct val="100000"/>
              <a:buChar char="-"/>
              <a:defRPr sz="2200">
                <a:solidFill>
                  <a:srgbClr val="1444A1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342900">
              <a:lnSpc>
                <a:spcPct val="100000"/>
              </a:lnSpc>
              <a:spcBef>
                <a:spcPts val="300"/>
              </a:spcBef>
              <a:defRPr sz="2200">
                <a:solidFill>
                  <a:srgbClr val="1444A1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342900">
              <a:lnSpc>
                <a:spcPct val="100000"/>
              </a:lnSpc>
              <a:spcBef>
                <a:spcPts val="300"/>
              </a:spcBef>
              <a:defRPr sz="2200">
                <a:solidFill>
                  <a:srgbClr val="1444A1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2883" y="4601936"/>
            <a:ext cx="273655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"/>
          <p:cNvSpPr/>
          <p:nvPr/>
        </p:nvSpPr>
        <p:spPr>
          <a:xfrm>
            <a:off x="579437" y="4467224"/>
            <a:ext cx="53977" cy="674690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1" name="Rectangle"/>
          <p:cNvSpPr/>
          <p:nvPr/>
        </p:nvSpPr>
        <p:spPr>
          <a:xfrm>
            <a:off x="9090025" y="-1"/>
            <a:ext cx="53975" cy="5143502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3412" y="4286250"/>
            <a:ext cx="8051801" cy="517525"/>
          </a:xfrm>
          <a:prstGeom prst="rect">
            <a:avLst/>
          </a:prstGeom>
        </p:spPr>
        <p:txBody>
          <a:bodyPr lIns="91438" tIns="91438" rIns="91438" bIns="9143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ounded Rectangle"/>
          <p:cNvSpPr/>
          <p:nvPr/>
        </p:nvSpPr>
        <p:spPr>
          <a:xfrm>
            <a:off x="2222895" y="134539"/>
            <a:ext cx="5724528" cy="675086"/>
          </a:xfrm>
          <a:prstGeom prst="roundRect">
            <a:avLst>
              <a:gd name="adj" fmla="val 176"/>
            </a:avLst>
          </a:prstGeom>
          <a:solidFill>
            <a:srgbClr val="E6E6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336946">
              <a:lnSpc>
                <a:spcPct val="70000"/>
              </a:lnSpc>
              <a:defRPr sz="1400"/>
            </a:pPr>
            <a:endParaRPr/>
          </a:p>
        </p:txBody>
      </p:sp>
      <p:sp>
        <p:nvSpPr>
          <p:cNvPr id="223" name="Rectangle"/>
          <p:cNvSpPr/>
          <p:nvPr/>
        </p:nvSpPr>
        <p:spPr>
          <a:xfrm>
            <a:off x="1170384" y="4860130"/>
            <a:ext cx="6992540" cy="291467"/>
          </a:xfrm>
          <a:prstGeom prst="rect">
            <a:avLst/>
          </a:prstGeom>
          <a:solidFill>
            <a:srgbClr val="E6E6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336946">
              <a:lnSpc>
                <a:spcPct val="70000"/>
              </a:lnSpc>
              <a:defRPr sz="1400"/>
            </a:pPr>
            <a:endParaRPr/>
          </a:p>
        </p:txBody>
      </p:sp>
      <p:sp>
        <p:nvSpPr>
          <p:cNvPr id="224" name="Line"/>
          <p:cNvSpPr/>
          <p:nvPr/>
        </p:nvSpPr>
        <p:spPr>
          <a:xfrm>
            <a:off x="1142999" y="882251"/>
            <a:ext cx="7560471" cy="1194"/>
          </a:xfrm>
          <a:prstGeom prst="line">
            <a:avLst/>
          </a:prstGeom>
          <a:ln w="38100">
            <a:solidFill>
              <a:srgbClr val="4D4D4D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5" name="P. Conde Muíño               Meeting with LIP's Advisory Board, 3 May 2019"/>
          <p:cNvSpPr txBox="1"/>
          <p:nvPr/>
        </p:nvSpPr>
        <p:spPr>
          <a:xfrm>
            <a:off x="1365229" y="4888705"/>
            <a:ext cx="5217388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336946">
              <a:lnSpc>
                <a:spcPct val="70000"/>
              </a:lnSpc>
              <a:tabLst>
                <a:tab pos="330200" algn="l"/>
                <a:tab pos="660400" algn="l"/>
                <a:tab pos="10033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400800" algn="l"/>
                <a:tab pos="6731000" algn="l"/>
              </a:tabLst>
              <a:defRPr sz="1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P. Conde Muíño               Meeting with LIP's Advisory Board, 3 May 2019</a:t>
            </a:r>
          </a:p>
        </p:txBody>
      </p:sp>
      <p:sp>
        <p:nvSpPr>
          <p:cNvPr id="226" name="Line"/>
          <p:cNvSpPr/>
          <p:nvPr/>
        </p:nvSpPr>
        <p:spPr>
          <a:xfrm>
            <a:off x="1170383" y="4860130"/>
            <a:ext cx="6668693" cy="1192"/>
          </a:xfrm>
          <a:prstGeom prst="line">
            <a:avLst/>
          </a:prstGeom>
          <a:ln w="3175">
            <a:solidFill>
              <a:srgbClr val="28009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2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3962" y="161925"/>
            <a:ext cx="912021" cy="61674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itle Text"/>
          <p:cNvSpPr txBox="1">
            <a:spLocks noGrp="1"/>
          </p:cNvSpPr>
          <p:nvPr>
            <p:ph type="title"/>
          </p:nvPr>
        </p:nvSpPr>
        <p:spPr>
          <a:xfrm>
            <a:off x="2222895" y="134539"/>
            <a:ext cx="5668569" cy="672705"/>
          </a:xfrm>
          <a:prstGeom prst="rect">
            <a:avLst/>
          </a:prstGeom>
        </p:spPr>
        <p:txBody>
          <a:bodyPr/>
          <a:lstStyle>
            <a:lvl1pPr algn="r" defTabSz="336946">
              <a:lnSpc>
                <a:spcPct val="111000"/>
              </a:lnSpc>
              <a:defRPr sz="2400" b="1">
                <a:solidFill>
                  <a:srgbClr val="00008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29" name="Body Level One…"/>
          <p:cNvSpPr txBox="1">
            <a:spLocks noGrp="1"/>
          </p:cNvSpPr>
          <p:nvPr>
            <p:ph type="body" idx="1"/>
          </p:nvPr>
        </p:nvSpPr>
        <p:spPr>
          <a:xfrm>
            <a:off x="1737120" y="1079896"/>
            <a:ext cx="6047187" cy="3643315"/>
          </a:xfrm>
          <a:prstGeom prst="rect">
            <a:avLst/>
          </a:prstGeom>
        </p:spPr>
        <p:txBody>
          <a:bodyPr/>
          <a:lstStyle>
            <a:lvl1pPr marL="257175" indent="-257175" defTabSz="336946">
              <a:lnSpc>
                <a:spcPct val="123000"/>
              </a:lnSpc>
              <a:spcBef>
                <a:spcPts val="400"/>
              </a:spcBef>
              <a:defRPr sz="1200">
                <a:solidFill>
                  <a:srgbClr val="2300D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257175" defTabSz="336946">
              <a:lnSpc>
                <a:spcPct val="123000"/>
              </a:lnSpc>
              <a:spcBef>
                <a:spcPts val="400"/>
              </a:spcBef>
              <a:defRPr sz="1200">
                <a:solidFill>
                  <a:srgbClr val="2300D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257175" defTabSz="336946">
              <a:lnSpc>
                <a:spcPct val="123000"/>
              </a:lnSpc>
              <a:spcBef>
                <a:spcPts val="400"/>
              </a:spcBef>
              <a:defRPr sz="1200">
                <a:solidFill>
                  <a:srgbClr val="2300D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57175" defTabSz="336946">
              <a:lnSpc>
                <a:spcPct val="123000"/>
              </a:lnSpc>
              <a:spcBef>
                <a:spcPts val="400"/>
              </a:spcBef>
              <a:defRPr sz="1200">
                <a:solidFill>
                  <a:srgbClr val="2300D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57175" defTabSz="336946">
              <a:lnSpc>
                <a:spcPct val="123000"/>
              </a:lnSpc>
              <a:spcBef>
                <a:spcPts val="400"/>
              </a:spcBef>
              <a:defRPr sz="1200">
                <a:solidFill>
                  <a:srgbClr val="2300D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462836" y="4886325"/>
            <a:ext cx="147391" cy="177800"/>
          </a:xfrm>
          <a:prstGeom prst="rect">
            <a:avLst/>
          </a:prstGeom>
        </p:spPr>
        <p:txBody>
          <a:bodyPr lIns="0" tIns="0" rIns="0" bIns="0" anchor="t"/>
          <a:lstStyle>
            <a:lvl1pPr algn="l" defTabSz="336946">
              <a:lnSpc>
                <a:spcPct val="70000"/>
              </a:lnSpc>
              <a:tabLst>
                <a:tab pos="330200" algn="l"/>
                <a:tab pos="660400" algn="l"/>
                <a:tab pos="10033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400800" algn="l"/>
                <a:tab pos="6731000" algn="l"/>
              </a:tabLst>
              <a:defRPr sz="1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"/>
          <p:cNvSpPr/>
          <p:nvPr/>
        </p:nvSpPr>
        <p:spPr>
          <a:xfrm>
            <a:off x="1170383" y="4860130"/>
            <a:ext cx="6668693" cy="1192"/>
          </a:xfrm>
          <a:prstGeom prst="line">
            <a:avLst/>
          </a:prstGeom>
          <a:ln w="3175">
            <a:solidFill>
              <a:srgbClr val="0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8" name="Line"/>
          <p:cNvSpPr/>
          <p:nvPr/>
        </p:nvSpPr>
        <p:spPr>
          <a:xfrm>
            <a:off x="1142998" y="2644377"/>
            <a:ext cx="6858003" cy="1192"/>
          </a:xfrm>
          <a:prstGeom prst="line">
            <a:avLst/>
          </a:prstGeom>
          <a:ln w="38100">
            <a:solidFill>
              <a:srgbClr val="28009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9" name="Title Text"/>
          <p:cNvSpPr txBox="1">
            <a:spLocks noGrp="1"/>
          </p:cNvSpPr>
          <p:nvPr>
            <p:ph type="title"/>
          </p:nvPr>
        </p:nvSpPr>
        <p:spPr>
          <a:xfrm>
            <a:off x="1143000" y="3105150"/>
            <a:ext cx="6884194" cy="857250"/>
          </a:xfrm>
          <a:prstGeom prst="rect">
            <a:avLst/>
          </a:prstGeom>
          <a:solidFill>
            <a:srgbClr val="E6E6FF"/>
          </a:solidFill>
        </p:spPr>
        <p:txBody>
          <a:bodyPr/>
          <a:lstStyle>
            <a:lvl1pPr algn="ctr" defTabSz="336946">
              <a:lnSpc>
                <a:spcPct val="111000"/>
              </a:lnSpc>
              <a:defRPr sz="3000" b="1">
                <a:solidFill>
                  <a:srgbClr val="00008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99591" y="1080491"/>
            <a:ext cx="6171012" cy="2982518"/>
          </a:xfrm>
          <a:prstGeom prst="rect">
            <a:avLst/>
          </a:prstGeom>
        </p:spPr>
        <p:txBody>
          <a:bodyPr/>
          <a:lstStyle>
            <a:lvl1pPr marL="257175" indent="-257175" defTabSz="336946">
              <a:lnSpc>
                <a:spcPct val="111000"/>
              </a:lnSpc>
              <a:spcBef>
                <a:spcPts val="400"/>
              </a:spcBef>
              <a:defRPr sz="1200">
                <a:solidFill>
                  <a:srgbClr val="2323D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257175" defTabSz="336946">
              <a:lnSpc>
                <a:spcPct val="111000"/>
              </a:lnSpc>
              <a:spcBef>
                <a:spcPts val="400"/>
              </a:spcBef>
              <a:defRPr sz="1200">
                <a:solidFill>
                  <a:srgbClr val="2323D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257175" defTabSz="336946">
              <a:lnSpc>
                <a:spcPct val="111000"/>
              </a:lnSpc>
              <a:spcBef>
                <a:spcPts val="400"/>
              </a:spcBef>
              <a:defRPr sz="1200">
                <a:solidFill>
                  <a:srgbClr val="2323D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57175" defTabSz="336946">
              <a:lnSpc>
                <a:spcPct val="111000"/>
              </a:lnSpc>
              <a:spcBef>
                <a:spcPts val="400"/>
              </a:spcBef>
              <a:defRPr sz="1200">
                <a:solidFill>
                  <a:srgbClr val="2323D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57175" defTabSz="336946">
              <a:lnSpc>
                <a:spcPct val="111000"/>
              </a:lnSpc>
              <a:spcBef>
                <a:spcPts val="400"/>
              </a:spcBef>
              <a:defRPr sz="1200">
                <a:solidFill>
                  <a:srgbClr val="2323D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49485" y="4663123"/>
            <a:ext cx="208416" cy="208279"/>
          </a:xfrm>
          <a:prstGeom prst="rect">
            <a:avLst/>
          </a:prstGeom>
        </p:spPr>
        <p:txBody>
          <a:bodyPr lIns="34289" tIns="34289" rIns="34289" bIns="34289"/>
          <a:lstStyle>
            <a:lvl1pPr defTabSz="336946">
              <a:lnSpc>
                <a:spcPct val="70000"/>
              </a:lnSpc>
              <a:defRPr sz="9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"/>
          <p:cNvSpPr/>
          <p:nvPr/>
        </p:nvSpPr>
        <p:spPr>
          <a:xfrm>
            <a:off x="-39317" y="4858099"/>
            <a:ext cx="9222634" cy="283371"/>
          </a:xfrm>
          <a:prstGeom prst="rect">
            <a:avLst/>
          </a:prstGeom>
          <a:solidFill>
            <a:srgbClr val="EBE1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336946">
              <a:lnSpc>
                <a:spcPct val="70000"/>
              </a:lnSpc>
              <a:defRPr sz="1400"/>
            </a:pPr>
            <a:endParaRPr/>
          </a:p>
        </p:txBody>
      </p:sp>
      <p:sp>
        <p:nvSpPr>
          <p:cNvPr id="249" name="Line"/>
          <p:cNvSpPr/>
          <p:nvPr/>
        </p:nvSpPr>
        <p:spPr>
          <a:xfrm>
            <a:off x="119307" y="883444"/>
            <a:ext cx="8905387" cy="2"/>
          </a:xfrm>
          <a:prstGeom prst="line">
            <a:avLst/>
          </a:prstGeom>
          <a:ln w="38100">
            <a:solidFill>
              <a:srgbClr val="4D4D4D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0" name="N. Castro, P. Conde Muíño"/>
          <p:cNvSpPr txBox="1"/>
          <p:nvPr/>
        </p:nvSpPr>
        <p:spPr>
          <a:xfrm>
            <a:off x="501021" y="4898826"/>
            <a:ext cx="1780022" cy="188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336946">
              <a:lnSpc>
                <a:spcPct val="70000"/>
              </a:lnSpc>
              <a:tabLst>
                <a:tab pos="330200" algn="l"/>
                <a:tab pos="660400" algn="l"/>
                <a:tab pos="10033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400800" algn="l"/>
                <a:tab pos="6731000" algn="l"/>
              </a:tabLst>
              <a:defRPr sz="1100">
                <a:solidFill>
                  <a:srgbClr val="011993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N. Castro, P. Conde Muíño     </a:t>
            </a:r>
          </a:p>
        </p:txBody>
      </p:sp>
      <p:sp>
        <p:nvSpPr>
          <p:cNvPr id="251" name="Line"/>
          <p:cNvSpPr/>
          <p:nvPr/>
        </p:nvSpPr>
        <p:spPr>
          <a:xfrm>
            <a:off x="69255" y="4860130"/>
            <a:ext cx="9005489" cy="2"/>
          </a:xfrm>
          <a:prstGeom prst="line">
            <a:avLst/>
          </a:prstGeom>
          <a:ln w="3175">
            <a:solidFill>
              <a:srgbClr val="28009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2" name="Body Level One…"/>
          <p:cNvSpPr txBox="1">
            <a:spLocks noGrp="1"/>
          </p:cNvSpPr>
          <p:nvPr>
            <p:ph type="body" idx="1"/>
          </p:nvPr>
        </p:nvSpPr>
        <p:spPr>
          <a:xfrm>
            <a:off x="1180077" y="1143829"/>
            <a:ext cx="7596558" cy="3513663"/>
          </a:xfrm>
          <a:prstGeom prst="rect">
            <a:avLst/>
          </a:prstGeom>
        </p:spPr>
        <p:txBody>
          <a:bodyPr/>
          <a:lstStyle>
            <a:lvl1pPr marL="133684" indent="-133684" defTabSz="336946">
              <a:lnSpc>
                <a:spcPct val="107000"/>
              </a:lnSpc>
              <a:spcBef>
                <a:spcPts val="400"/>
              </a:spcBef>
              <a:buClr>
                <a:srgbClr val="0433FF"/>
              </a:buClr>
              <a:buSzPct val="78000"/>
              <a:buChar char="•"/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433FF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  <a:lvl2pPr marL="550193" indent="-169193" defTabSz="336946">
              <a:lnSpc>
                <a:spcPct val="107000"/>
              </a:lnSpc>
              <a:spcBef>
                <a:spcPts val="400"/>
              </a:spcBef>
              <a:buClr>
                <a:srgbClr val="0433FF"/>
              </a:buClr>
              <a:buSzPct val="85000"/>
              <a:buChar char="‣"/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433FF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2pPr>
            <a:lvl3pPr marL="0" indent="257175" defTabSz="336946">
              <a:lnSpc>
                <a:spcPct val="107000"/>
              </a:lnSpc>
              <a:spcBef>
                <a:spcPts val="400"/>
              </a:spcBef>
              <a:buClr>
                <a:srgbClr val="0433FF"/>
              </a:buClr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433FF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3pPr>
            <a:lvl4pPr marL="0" indent="257175" defTabSz="336946">
              <a:lnSpc>
                <a:spcPct val="107000"/>
              </a:lnSpc>
              <a:spcBef>
                <a:spcPts val="400"/>
              </a:spcBef>
              <a:buClr>
                <a:srgbClr val="0433FF"/>
              </a:buClr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433FF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4pPr>
            <a:lvl5pPr marL="0" indent="257175" defTabSz="336946">
              <a:lnSpc>
                <a:spcPct val="107000"/>
              </a:lnSpc>
              <a:spcBef>
                <a:spcPts val="400"/>
              </a:spcBef>
              <a:buClr>
                <a:srgbClr val="0433FF"/>
              </a:buClr>
              <a:tabLst>
                <a:tab pos="330200" algn="l"/>
                <a:tab pos="660400" algn="l"/>
                <a:tab pos="9906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388100" algn="l"/>
                <a:tab pos="6731000" algn="l"/>
              </a:tabLst>
              <a:defRPr sz="1800">
                <a:solidFill>
                  <a:srgbClr val="0433FF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Rectangle"/>
          <p:cNvSpPr/>
          <p:nvPr/>
        </p:nvSpPr>
        <p:spPr>
          <a:xfrm>
            <a:off x="1168596" y="115731"/>
            <a:ext cx="7811576" cy="672705"/>
          </a:xfrm>
          <a:prstGeom prst="rect">
            <a:avLst/>
          </a:prstGeom>
          <a:solidFill>
            <a:srgbClr val="E8E4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336946">
              <a:lnSpc>
                <a:spcPct val="70000"/>
              </a:lnSpc>
              <a:defRPr sz="140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254" name="Seniors-PT (15-Feb-2021)"/>
          <p:cNvSpPr txBox="1"/>
          <p:nvPr/>
        </p:nvSpPr>
        <p:spPr>
          <a:xfrm>
            <a:off x="3421955" y="4898826"/>
            <a:ext cx="2300091" cy="188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336946">
              <a:lnSpc>
                <a:spcPct val="70000"/>
              </a:lnSpc>
              <a:tabLst>
                <a:tab pos="330200" algn="l"/>
                <a:tab pos="660400" algn="l"/>
                <a:tab pos="10033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400800" algn="l"/>
                <a:tab pos="6731000" algn="l"/>
              </a:tabLst>
              <a:defRPr sz="1100">
                <a:solidFill>
                  <a:srgbClr val="011993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Seniors-PT (15-Feb-2021)</a:t>
            </a:r>
          </a:p>
        </p:txBody>
      </p:sp>
      <p:sp>
        <p:nvSpPr>
          <p:cNvPr id="255" name="Title Text"/>
          <p:cNvSpPr txBox="1">
            <a:spLocks noGrp="1"/>
          </p:cNvSpPr>
          <p:nvPr>
            <p:ph type="title"/>
          </p:nvPr>
        </p:nvSpPr>
        <p:spPr>
          <a:xfrm>
            <a:off x="1333012" y="115731"/>
            <a:ext cx="7290687" cy="672705"/>
          </a:xfrm>
          <a:prstGeom prst="rect">
            <a:avLst/>
          </a:prstGeom>
        </p:spPr>
        <p:txBody>
          <a:bodyPr/>
          <a:lstStyle>
            <a:lvl1pPr algn="r" defTabSz="336946">
              <a:lnSpc>
                <a:spcPct val="111000"/>
              </a:lnSpc>
              <a:defRPr sz="3400">
                <a:solidFill>
                  <a:srgbClr val="000080"/>
                </a:solidFill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r>
              <a:t>Title Text</a:t>
            </a:r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04" y="105861"/>
            <a:ext cx="995785" cy="70509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52406" y="4910883"/>
            <a:ext cx="157242" cy="176117"/>
          </a:xfrm>
          <a:prstGeom prst="rect">
            <a:avLst/>
          </a:prstGeom>
        </p:spPr>
        <p:txBody>
          <a:bodyPr lIns="0" tIns="0" rIns="0" bIns="0" anchor="t"/>
          <a:lstStyle>
            <a:lvl1pPr algn="l" defTabSz="336946">
              <a:lnSpc>
                <a:spcPct val="70000"/>
              </a:lnSpc>
              <a:tabLst>
                <a:tab pos="330200" algn="l"/>
                <a:tab pos="660400" algn="l"/>
                <a:tab pos="1003300" algn="l"/>
                <a:tab pos="1333500" algn="l"/>
                <a:tab pos="1676400" algn="l"/>
                <a:tab pos="2019300" algn="l"/>
                <a:tab pos="2349500" algn="l"/>
                <a:tab pos="2679700" algn="l"/>
                <a:tab pos="3022600" algn="l"/>
                <a:tab pos="3352800" algn="l"/>
                <a:tab pos="3695700" algn="l"/>
                <a:tab pos="4038600" algn="l"/>
                <a:tab pos="4368800" algn="l"/>
                <a:tab pos="4711700" algn="l"/>
                <a:tab pos="5041900" algn="l"/>
                <a:tab pos="5372100" algn="l"/>
                <a:tab pos="5715000" algn="l"/>
                <a:tab pos="6057900" algn="l"/>
                <a:tab pos="6400800" algn="l"/>
                <a:tab pos="6731000" algn="l"/>
              </a:tabLst>
              <a:defRPr sz="1000">
                <a:solidFill>
                  <a:srgbClr val="011993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"/>
          <p:cNvGrpSpPr/>
          <p:nvPr/>
        </p:nvGrpSpPr>
        <p:grpSpPr>
          <a:xfrm>
            <a:off x="-3" y="0"/>
            <a:ext cx="9144005" cy="3744914"/>
            <a:chOff x="-1" y="0"/>
            <a:chExt cx="9144004" cy="3744912"/>
          </a:xfrm>
        </p:grpSpPr>
        <p:sp>
          <p:nvSpPr>
            <p:cNvPr id="42" name="Rectangle"/>
            <p:cNvSpPr/>
            <p:nvPr/>
          </p:nvSpPr>
          <p:spPr>
            <a:xfrm>
              <a:off x="-2" y="0"/>
              <a:ext cx="9144005" cy="3744914"/>
            </a:xfrm>
            <a:prstGeom prst="rect">
              <a:avLst/>
            </a:prstGeom>
            <a:solidFill>
              <a:srgbClr val="134D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" name="Text"/>
            <p:cNvSpPr txBox="1"/>
            <p:nvPr/>
          </p:nvSpPr>
          <p:spPr>
            <a:xfrm>
              <a:off x="-2" y="1651405"/>
              <a:ext cx="9144005" cy="44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8" tIns="91438" rIns="91438" bIns="91438" numCol="1" anchor="ctr">
              <a:spAutoFit/>
            </a:bodyPr>
            <a:lstStyle>
              <a:lvl1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              </a:t>
              </a:r>
            </a:p>
          </p:txBody>
        </p:sp>
      </p:grpSp>
      <p:sp>
        <p:nvSpPr>
          <p:cNvPr id="45" name="Rectangle"/>
          <p:cNvSpPr/>
          <p:nvPr/>
        </p:nvSpPr>
        <p:spPr>
          <a:xfrm>
            <a:off x="579437" y="1722436"/>
            <a:ext cx="53977" cy="136366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825500" y="1519237"/>
            <a:ext cx="4635500" cy="1157288"/>
          </a:xfrm>
          <a:prstGeom prst="rect">
            <a:avLst/>
          </a:prstGeom>
        </p:spPr>
        <p:txBody>
          <a:bodyPr lIns="91438" tIns="91438" rIns="91438" bIns="91438" anchor="t"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9175" y="-792163"/>
            <a:ext cx="8228014" cy="339248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-1" y="-9525"/>
            <a:ext cx="7726365" cy="5162550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6" name="“"/>
          <p:cNvSpPr txBox="1"/>
          <p:nvPr/>
        </p:nvSpPr>
        <p:spPr>
          <a:xfrm>
            <a:off x="439737" y="742949"/>
            <a:ext cx="1957388" cy="1539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</a:tabLst>
              <a:defRPr sz="9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60475" y="1057275"/>
            <a:ext cx="5402263" cy="2741614"/>
          </a:xfrm>
          <a:prstGeom prst="rect">
            <a:avLst/>
          </a:prstGeom>
        </p:spPr>
        <p:txBody>
          <a:bodyPr lIns="91438" tIns="91438" rIns="91438" bIns="9143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579437" y="434974"/>
            <a:ext cx="53977" cy="674690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7" name="Rectangle"/>
          <p:cNvSpPr/>
          <p:nvPr/>
        </p:nvSpPr>
        <p:spPr>
          <a:xfrm>
            <a:off x="9090025" y="-1"/>
            <a:ext cx="53975" cy="5143502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844550" y="314325"/>
            <a:ext cx="3224214" cy="855663"/>
          </a:xfrm>
          <a:prstGeom prst="rect">
            <a:avLst/>
          </a:prstGeom>
        </p:spPr>
        <p:txBody>
          <a:bodyPr lIns="91438" tIns="91438" rIns="91438" bIns="91438" anchor="t"/>
          <a:lstStyle>
            <a:lvl1pPr>
              <a:lnSpc>
                <a:spcPct val="116000"/>
              </a:lnSpc>
              <a:defRPr sz="3000" b="1">
                <a:solidFill>
                  <a:srgbClr val="1444A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50" y="1585912"/>
            <a:ext cx="5969000" cy="3146426"/>
          </a:xfrm>
          <a:prstGeom prst="rect">
            <a:avLst/>
          </a:prstGeom>
        </p:spPr>
        <p:txBody>
          <a:bodyPr lIns="91438" tIns="91438" rIns="91438" bIns="91438"/>
          <a:lstStyle>
            <a:lvl1pPr>
              <a:lnSpc>
                <a:spcPct val="116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lnSpc>
                <a:spcPct val="116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lnSpc>
                <a:spcPct val="116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lnSpc>
                <a:spcPct val="116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lnSpc>
                <a:spcPct val="116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2883" y="4601936"/>
            <a:ext cx="273655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lick to edit the outline text format…"/>
          <p:cNvSpPr txBox="1"/>
          <p:nvPr/>
        </p:nvSpPr>
        <p:spPr>
          <a:xfrm>
            <a:off x="3217862" y="1609724"/>
            <a:ext cx="2257425" cy="1270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Click to edit the outline text format</a:t>
            </a:r>
          </a:p>
          <a:p>
            <a:pPr marL="863600" lvl="1" indent="-32385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-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Second Outline Level</a:t>
            </a:r>
          </a:p>
          <a:p>
            <a:pPr marL="1295400" lvl="2" indent="-287337">
              <a:lnSpc>
                <a:spcPct val="100000"/>
              </a:lnSpc>
              <a:buClr>
                <a:srgbClr val="000000"/>
              </a:buClr>
              <a:buSzPct val="45000"/>
              <a:buChar char="●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Third Outline Level</a:t>
            </a:r>
          </a:p>
          <a:p>
            <a:pPr marL="1727200" lvl="3" indent="-21590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-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Fourth Outline Level</a:t>
            </a:r>
          </a:p>
          <a:p>
            <a:pPr marL="2159000" lvl="4" indent="-215900">
              <a:lnSpc>
                <a:spcPct val="100000"/>
              </a:lnSpc>
              <a:buClr>
                <a:srgbClr val="000000"/>
              </a:buClr>
              <a:buSzPct val="45000"/>
              <a:buChar char="●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Fifth Outline Level</a:t>
            </a:r>
          </a:p>
          <a:p>
            <a:pPr marL="2159000" lvl="4" indent="-215900">
              <a:lnSpc>
                <a:spcPct val="100000"/>
              </a:lnSpc>
              <a:buClr>
                <a:srgbClr val="000000"/>
              </a:buClr>
              <a:buSzPct val="45000"/>
              <a:buChar char="●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Sixth Outline Level</a:t>
            </a:r>
          </a:p>
          <a:p>
            <a:pPr marL="2159000" lvl="4" indent="-215900">
              <a:lnSpc>
                <a:spcPct val="100000"/>
              </a:lnSpc>
              <a:buClr>
                <a:srgbClr val="000000"/>
              </a:buClr>
              <a:buSzPct val="45000"/>
              <a:buChar char="●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Seventh Outline Level</a:t>
            </a:r>
          </a:p>
          <a:p>
            <a:pPr marL="2159000" lvl="4" indent="-215900">
              <a:lnSpc>
                <a:spcPct val="100000"/>
              </a:lnSpc>
              <a:buClr>
                <a:srgbClr val="000000"/>
              </a:buClr>
              <a:buSzPct val="45000"/>
              <a:buChar char="●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Eighth Outline Level</a:t>
            </a:r>
          </a:p>
          <a:p>
            <a:pPr marL="2159000" lvl="4" indent="-215900">
              <a:lnSpc>
                <a:spcPct val="100000"/>
              </a:lnSpc>
              <a:buClr>
                <a:srgbClr val="000000"/>
              </a:buClr>
              <a:buSzPct val="45000"/>
              <a:buChar char="●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Ninth Outline Level</a:t>
            </a:r>
          </a:p>
        </p:txBody>
      </p:sp>
      <p:sp>
        <p:nvSpPr>
          <p:cNvPr id="87" name="Click to edit the outline text format…"/>
          <p:cNvSpPr txBox="1"/>
          <p:nvPr/>
        </p:nvSpPr>
        <p:spPr>
          <a:xfrm>
            <a:off x="5589588" y="1609724"/>
            <a:ext cx="2257425" cy="1270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Click to edit the outline text format</a:t>
            </a:r>
          </a:p>
          <a:p>
            <a:pPr marL="863600" lvl="1" indent="-32385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-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Second Outline Level</a:t>
            </a:r>
          </a:p>
          <a:p>
            <a:pPr marL="1295400" lvl="2" indent="-287337">
              <a:lnSpc>
                <a:spcPct val="100000"/>
              </a:lnSpc>
              <a:buClr>
                <a:srgbClr val="000000"/>
              </a:buClr>
              <a:buSzPct val="45000"/>
              <a:buChar char="●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Third Outline Level</a:t>
            </a:r>
          </a:p>
          <a:p>
            <a:pPr marL="1727200" lvl="3" indent="-21590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-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Fourth Outline Level</a:t>
            </a:r>
          </a:p>
          <a:p>
            <a:pPr marL="2159000" lvl="4" indent="-215900">
              <a:lnSpc>
                <a:spcPct val="100000"/>
              </a:lnSpc>
              <a:buClr>
                <a:srgbClr val="000000"/>
              </a:buClr>
              <a:buSzPct val="45000"/>
              <a:buChar char="●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Fifth Outline Level</a:t>
            </a:r>
          </a:p>
          <a:p>
            <a:pPr marL="2159000" lvl="4" indent="-215900">
              <a:lnSpc>
                <a:spcPct val="100000"/>
              </a:lnSpc>
              <a:buClr>
                <a:srgbClr val="000000"/>
              </a:buClr>
              <a:buSzPct val="45000"/>
              <a:buChar char="●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Sixth Outline Level</a:t>
            </a:r>
          </a:p>
          <a:p>
            <a:pPr marL="2159000" lvl="4" indent="-215900">
              <a:lnSpc>
                <a:spcPct val="100000"/>
              </a:lnSpc>
              <a:buClr>
                <a:srgbClr val="000000"/>
              </a:buClr>
              <a:buSzPct val="45000"/>
              <a:buChar char="●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Seventh Outline Level</a:t>
            </a:r>
          </a:p>
          <a:p>
            <a:pPr marL="2159000" lvl="4" indent="-215900">
              <a:lnSpc>
                <a:spcPct val="100000"/>
              </a:lnSpc>
              <a:buClr>
                <a:srgbClr val="000000"/>
              </a:buClr>
              <a:buSzPct val="45000"/>
              <a:buChar char="●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Eighth Outline Level</a:t>
            </a:r>
          </a:p>
          <a:p>
            <a:pPr marL="2159000" lvl="4" indent="-215900">
              <a:lnSpc>
                <a:spcPct val="100000"/>
              </a:lnSpc>
              <a:buClr>
                <a:srgbClr val="000000"/>
              </a:buClr>
              <a:buSzPct val="45000"/>
              <a:buChar char="●"/>
              <a:tabLst>
                <a:tab pos="723900" algn="l"/>
                <a:tab pos="1447800" algn="l"/>
                <a:tab pos="2171700" algn="l"/>
              </a:tabLst>
              <a:defRPr sz="1400"/>
            </a:pPr>
            <a:r>
              <a:t>Ninth Outline Level</a:t>
            </a:r>
          </a:p>
        </p:txBody>
      </p:sp>
      <p:sp>
        <p:nvSpPr>
          <p:cNvPr id="88" name="Rectangle"/>
          <p:cNvSpPr/>
          <p:nvPr/>
        </p:nvSpPr>
        <p:spPr>
          <a:xfrm>
            <a:off x="579437" y="579436"/>
            <a:ext cx="53977" cy="674690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" name="Rectangle"/>
          <p:cNvSpPr/>
          <p:nvPr/>
        </p:nvSpPr>
        <p:spPr>
          <a:xfrm>
            <a:off x="9090025" y="-1"/>
            <a:ext cx="53975" cy="5143502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844550" y="422275"/>
            <a:ext cx="3224214" cy="855663"/>
          </a:xfrm>
          <a:prstGeom prst="rect">
            <a:avLst/>
          </a:prstGeom>
        </p:spPr>
        <p:txBody>
          <a:bodyPr lIns="91438" tIns="91438" rIns="91438" bIns="91438" anchor="t"/>
          <a:lstStyle/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4550" y="1609725"/>
            <a:ext cx="2255839" cy="3313113"/>
          </a:xfrm>
          <a:prstGeom prst="rect">
            <a:avLst/>
          </a:prstGeom>
        </p:spPr>
        <p:txBody>
          <a:bodyPr lIns="91438" tIns="91438" rIns="91438" bIns="9143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"/>
          <p:cNvSpPr/>
          <p:nvPr/>
        </p:nvSpPr>
        <p:spPr>
          <a:xfrm>
            <a:off x="0" y="-1"/>
            <a:ext cx="3959225" cy="5143502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0" name="Rectangle"/>
          <p:cNvSpPr/>
          <p:nvPr/>
        </p:nvSpPr>
        <p:spPr>
          <a:xfrm>
            <a:off x="579437" y="579436"/>
            <a:ext cx="53977" cy="6746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9090025" y="-1"/>
            <a:ext cx="53975" cy="5143502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81416" y="4756870"/>
            <a:ext cx="273654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"/>
          <p:cNvSpPr/>
          <p:nvPr/>
        </p:nvSpPr>
        <p:spPr>
          <a:xfrm>
            <a:off x="0" y="-1"/>
            <a:ext cx="3959225" cy="5143502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579437" y="579436"/>
            <a:ext cx="53977" cy="6746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9090025" y="-1"/>
            <a:ext cx="53975" cy="5143502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844550" y="422275"/>
            <a:ext cx="3224214" cy="855663"/>
          </a:xfrm>
          <a:prstGeom prst="rect">
            <a:avLst/>
          </a:prstGeom>
        </p:spPr>
        <p:txBody>
          <a:bodyPr lIns="91438" tIns="91438" rIns="91438" bIns="91438" anchor="t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39862"/>
            <a:ext cx="8228014" cy="315595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9283" y="4765311"/>
            <a:ext cx="273655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"/>
          <p:cNvSpPr/>
          <p:nvPr/>
        </p:nvSpPr>
        <p:spPr>
          <a:xfrm>
            <a:off x="0" y="-1"/>
            <a:ext cx="2292350" cy="5143502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3949" y="4657270"/>
            <a:ext cx="273655" cy="2642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"/>
          <p:cNvSpPr/>
          <p:nvPr/>
        </p:nvSpPr>
        <p:spPr>
          <a:xfrm>
            <a:off x="579437" y="579436"/>
            <a:ext cx="53977" cy="674690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0" name="Rectangle"/>
          <p:cNvSpPr/>
          <p:nvPr/>
        </p:nvSpPr>
        <p:spPr>
          <a:xfrm>
            <a:off x="9090025" y="-1"/>
            <a:ext cx="53975" cy="5143502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844550" y="422275"/>
            <a:ext cx="3224214" cy="855663"/>
          </a:xfrm>
          <a:prstGeom prst="rect">
            <a:avLst/>
          </a:prstGeom>
        </p:spPr>
        <p:txBody>
          <a:bodyPr lIns="91438" tIns="91438" rIns="91438" bIns="91438" anchor="t"/>
          <a:lstStyle>
            <a:lvl1pPr>
              <a:defRPr>
                <a:solidFill>
                  <a:srgbClr val="134D9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9090025" y="-1"/>
            <a:ext cx="53975" cy="5143502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8228014" cy="857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3325"/>
            <a:ext cx="8228014" cy="3392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4635136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  <p:sldLayoutId id="2147483669" r:id="rId17"/>
    <p:sldLayoutId id="2147483670" r:id="rId18"/>
  </p:sldLayoutIdLst>
  <p:transition xmlns:p14="http://schemas.microsoft.com/office/powerpoint/2010/main" spd="med"/>
  <p:txStyles>
    <p:titleStyle>
      <a:lvl1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42900" marR="0" indent="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42900" marR="0" indent="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342900" marR="0" indent="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342900" marR="0" indent="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42900" marR="0" indent="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2900" marR="0" indent="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2900" marR="0" indent="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42900" marR="0" indent="0" algn="l" defTabSz="449262" rtl="0" latinLnBrk="0">
        <a:lnSpc>
          <a:spcPct val="93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358" y="-9516"/>
            <a:ext cx="7890234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474" y="0"/>
            <a:ext cx="7853434" cy="5143500"/>
          </a:xfrm>
          <a:prstGeom prst="rect">
            <a:avLst/>
          </a:prstGeom>
        </p:spPr>
      </p:pic>
      <p:sp>
        <p:nvSpPr>
          <p:cNvPr id="288" name="Rectangle"/>
          <p:cNvSpPr/>
          <p:nvPr/>
        </p:nvSpPr>
        <p:spPr>
          <a:xfrm>
            <a:off x="-10897" y="3545316"/>
            <a:ext cx="9151056" cy="1588668"/>
          </a:xfrm>
          <a:prstGeom prst="rect">
            <a:avLst/>
          </a:prstGeom>
          <a:solidFill>
            <a:srgbClr val="134D9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lnSpc>
                <a:spcPct val="9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289" name="ATLAS Week Lisbon 2022"/>
          <p:cNvSpPr txBox="1">
            <a:spLocks noGrp="1"/>
          </p:cNvSpPr>
          <p:nvPr>
            <p:ph type="title"/>
          </p:nvPr>
        </p:nvSpPr>
        <p:spPr>
          <a:xfrm>
            <a:off x="3842" y="3779955"/>
            <a:ext cx="9136316" cy="99377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 smtClean="0"/>
              <a:t>ATLAS Upgrade</a:t>
            </a:r>
            <a:endParaRPr dirty="0"/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37126" y="4068641"/>
            <a:ext cx="2056479" cy="819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789" y="4068641"/>
            <a:ext cx="995786" cy="705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200" dirty="0" smtClean="0"/>
              <a:t>ATLAS Upgrade </a:t>
            </a:r>
            <a:r>
              <a:rPr lang="pt-PT" sz="3200" dirty="0" err="1" smtClean="0"/>
              <a:t>Project</a:t>
            </a:r>
            <a:r>
              <a:rPr lang="pt-PT" sz="3200" dirty="0" smtClean="0"/>
              <a:t> </a:t>
            </a:r>
            <a:r>
              <a:rPr lang="pt-PT" sz="3200" dirty="0" err="1" smtClean="0"/>
              <a:t>Tasks</a:t>
            </a:r>
            <a:endParaRPr lang="pt-PT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44550" y="1585912"/>
            <a:ext cx="8112292" cy="31464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PT" dirty="0" err="1" smtClean="0">
                <a:latin typeface="Arial"/>
                <a:cs typeface="Arial"/>
              </a:rPr>
              <a:t>TileCal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High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Voltage</a:t>
            </a:r>
            <a:r>
              <a:rPr lang="pt-PT" dirty="0" smtClean="0">
                <a:latin typeface="Arial"/>
                <a:cs typeface="Arial"/>
              </a:rPr>
              <a:t> upgrade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t-PT" dirty="0" err="1" smtClean="0">
                <a:latin typeface="Arial"/>
                <a:cs typeface="Arial"/>
              </a:rPr>
              <a:t>Progressing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steadily</a:t>
            </a:r>
            <a:r>
              <a:rPr lang="pt-PT" dirty="0">
                <a:latin typeface="Arial"/>
                <a:cs typeface="Arial"/>
              </a:rPr>
              <a:t>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recent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beam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test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with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latest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board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prototypes</a:t>
            </a:r>
            <a:endParaRPr lang="pt-PT" dirty="0" smtClean="0">
              <a:latin typeface="Arial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t-PT" dirty="0" err="1" smtClean="0">
                <a:latin typeface="Arial"/>
                <a:cs typeface="Arial"/>
              </a:rPr>
              <a:t>What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is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the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plan</a:t>
            </a:r>
            <a:r>
              <a:rPr lang="pt-PT" dirty="0" smtClean="0">
                <a:latin typeface="Arial"/>
                <a:cs typeface="Arial"/>
              </a:rPr>
              <a:t> for </a:t>
            </a:r>
            <a:r>
              <a:rPr lang="pt-PT" dirty="0" err="1" smtClean="0">
                <a:latin typeface="Arial"/>
                <a:cs typeface="Arial"/>
              </a:rPr>
              <a:t>the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next</a:t>
            </a:r>
            <a:r>
              <a:rPr lang="pt-PT" dirty="0" smtClean="0">
                <a:latin typeface="Arial"/>
                <a:cs typeface="Arial"/>
              </a:rPr>
              <a:t> 2.5 </a:t>
            </a:r>
            <a:r>
              <a:rPr lang="pt-PT" dirty="0" err="1" smtClean="0">
                <a:latin typeface="Arial"/>
                <a:cs typeface="Arial"/>
              </a:rPr>
              <a:t>years</a:t>
            </a:r>
            <a:r>
              <a:rPr lang="pt-PT" dirty="0" smtClean="0">
                <a:latin typeface="Arial"/>
                <a:cs typeface="Arial"/>
              </a:rPr>
              <a:t>?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t-PT" dirty="0" err="1" smtClean="0">
                <a:latin typeface="Arial"/>
                <a:cs typeface="Arial"/>
              </a:rPr>
              <a:t>Any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incoming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students</a:t>
            </a:r>
            <a:r>
              <a:rPr lang="pt-PT" dirty="0" smtClean="0">
                <a:latin typeface="Arial"/>
                <a:cs typeface="Arial"/>
              </a:rPr>
              <a:t>? </a:t>
            </a:r>
            <a:r>
              <a:rPr lang="pt-PT" dirty="0" err="1">
                <a:latin typeface="Arial"/>
                <a:cs typeface="Arial"/>
              </a:rPr>
              <a:t>Grants</a:t>
            </a:r>
            <a:r>
              <a:rPr lang="pt-PT" dirty="0">
                <a:latin typeface="Arial"/>
                <a:cs typeface="Arial"/>
              </a:rPr>
              <a:t>? </a:t>
            </a:r>
            <a:endParaRPr lang="pt-PT" dirty="0" smtClean="0">
              <a:latin typeface="Arial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t-PT" dirty="0" err="1" smtClean="0">
                <a:latin typeface="Arial"/>
                <a:cs typeface="Arial"/>
              </a:rPr>
              <a:t>Technical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contracts</a:t>
            </a:r>
            <a:r>
              <a:rPr lang="pt-PT" dirty="0" smtClean="0">
                <a:latin typeface="Arial"/>
                <a:cs typeface="Arial"/>
              </a:rPr>
              <a:t>? </a:t>
            </a:r>
            <a:r>
              <a:rPr lang="pt-PT" dirty="0" err="1" smtClean="0">
                <a:latin typeface="Arial"/>
                <a:cs typeface="Arial"/>
              </a:rPr>
              <a:t>Who</a:t>
            </a:r>
            <a:r>
              <a:rPr lang="pt-PT" dirty="0" smtClean="0">
                <a:latin typeface="Arial"/>
                <a:cs typeface="Arial"/>
              </a:rPr>
              <a:t>?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t-PT" dirty="0" smtClean="0">
                <a:latin typeface="Arial"/>
                <a:cs typeface="Arial"/>
              </a:rPr>
              <a:t>Material </a:t>
            </a:r>
            <a:r>
              <a:rPr lang="pt-PT" dirty="0" err="1" smtClean="0">
                <a:latin typeface="Arial"/>
                <a:cs typeface="Arial"/>
              </a:rPr>
              <a:t>needs</a:t>
            </a:r>
            <a:r>
              <a:rPr lang="pt-PT" dirty="0" smtClean="0">
                <a:latin typeface="Arial"/>
                <a:cs typeface="Arial"/>
              </a:rPr>
              <a:t>? </a:t>
            </a:r>
            <a:r>
              <a:rPr lang="pt-PT" dirty="0" err="1" smtClean="0">
                <a:latin typeface="Arial"/>
                <a:cs typeface="Arial"/>
              </a:rPr>
              <a:t>How</a:t>
            </a:r>
            <a:r>
              <a:rPr lang="pt-PT" dirty="0" smtClean="0">
                <a:latin typeface="Arial"/>
                <a:cs typeface="Arial"/>
              </a:rPr>
              <a:t> are </a:t>
            </a:r>
            <a:r>
              <a:rPr lang="pt-PT" dirty="0" err="1" smtClean="0">
                <a:latin typeface="Arial"/>
                <a:cs typeface="Arial"/>
              </a:rPr>
              <a:t>TileCal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funds</a:t>
            </a:r>
            <a:r>
              <a:rPr lang="pt-PT" dirty="0" smtClean="0">
                <a:latin typeface="Arial"/>
                <a:cs typeface="Arial"/>
              </a:rPr>
              <a:t>?</a:t>
            </a:r>
          </a:p>
          <a:p>
            <a:pPr>
              <a:spcBef>
                <a:spcPts val="0"/>
              </a:spcBef>
            </a:pPr>
            <a:endParaRPr lang="pt-PT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pt-PT" dirty="0" smtClean="0">
                <a:latin typeface="Arial"/>
                <a:cs typeface="Arial"/>
              </a:rPr>
              <a:t>TDAQ Hardware </a:t>
            </a:r>
            <a:r>
              <a:rPr lang="pt-PT" dirty="0" err="1" smtClean="0">
                <a:latin typeface="Arial"/>
                <a:cs typeface="Arial"/>
              </a:rPr>
              <a:t>Accellerators</a:t>
            </a:r>
            <a:endParaRPr lang="pt-PT" dirty="0" smtClean="0">
              <a:latin typeface="Arial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t-PT" dirty="0" err="1" smtClean="0">
                <a:latin typeface="Arial"/>
                <a:cs typeface="Arial"/>
              </a:rPr>
              <a:t>Developed</a:t>
            </a:r>
            <a:r>
              <a:rPr lang="pt-PT" dirty="0" smtClean="0">
                <a:latin typeface="Arial"/>
                <a:cs typeface="Arial"/>
              </a:rPr>
              <a:t> more </a:t>
            </a:r>
            <a:r>
              <a:rPr lang="pt-PT" dirty="0" err="1" smtClean="0">
                <a:latin typeface="Arial"/>
                <a:cs typeface="Arial"/>
              </a:rPr>
              <a:t>in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the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last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project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in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partnership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with</a:t>
            </a:r>
            <a:r>
              <a:rPr lang="pt-PT" dirty="0" smtClean="0">
                <a:latin typeface="Arial"/>
                <a:cs typeface="Arial"/>
              </a:rPr>
              <a:t> Técnico; </a:t>
            </a:r>
            <a:r>
              <a:rPr lang="pt-PT" dirty="0" err="1" smtClean="0">
                <a:latin typeface="Arial"/>
                <a:cs typeface="Arial"/>
              </a:rPr>
              <a:t>now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needs</a:t>
            </a:r>
            <a:r>
              <a:rPr lang="pt-PT" dirty="0" smtClean="0">
                <a:latin typeface="Arial"/>
                <a:cs typeface="Arial"/>
              </a:rPr>
              <a:t> to </a:t>
            </a:r>
            <a:r>
              <a:rPr lang="pt-PT" dirty="0" err="1" smtClean="0">
                <a:latin typeface="Arial"/>
                <a:cs typeface="Arial"/>
              </a:rPr>
              <a:t>consolidate</a:t>
            </a:r>
            <a:endParaRPr lang="pt-PT" dirty="0" smtClean="0">
              <a:latin typeface="Arial"/>
              <a:cs typeface="Arial"/>
            </a:endParaRPr>
          </a:p>
          <a:p>
            <a:pPr marL="285750" lvl="1" indent="-285750">
              <a:spcBef>
                <a:spcPts val="0"/>
              </a:spcBef>
              <a:buFont typeface="Arial"/>
              <a:buChar char="•"/>
            </a:pPr>
            <a:r>
              <a:rPr lang="pt-PT" dirty="0" smtClean="0">
                <a:latin typeface="Arial"/>
                <a:cs typeface="Arial"/>
              </a:rPr>
              <a:t>Nuno </a:t>
            </a:r>
            <a:r>
              <a:rPr lang="pt-PT" dirty="0" err="1" smtClean="0">
                <a:latin typeface="Arial"/>
                <a:cs typeface="Arial"/>
              </a:rPr>
              <a:t>Fernandez</a:t>
            </a:r>
            <a:r>
              <a:rPr lang="pt-PT" dirty="0" smtClean="0">
                <a:latin typeface="Arial"/>
                <a:cs typeface="Arial"/>
              </a:rPr>
              <a:t> to </a:t>
            </a:r>
            <a:r>
              <a:rPr lang="pt-PT" dirty="0" err="1" smtClean="0">
                <a:latin typeface="Arial"/>
                <a:cs typeface="Arial"/>
              </a:rPr>
              <a:t>apply</a:t>
            </a:r>
            <a:r>
              <a:rPr lang="pt-PT" dirty="0" smtClean="0">
                <a:latin typeface="Arial"/>
                <a:cs typeface="Arial"/>
              </a:rPr>
              <a:t> for </a:t>
            </a:r>
            <a:r>
              <a:rPr lang="pt-PT" dirty="0" err="1" smtClean="0">
                <a:latin typeface="Arial"/>
                <a:cs typeface="Arial"/>
              </a:rPr>
              <a:t>PhD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grant</a:t>
            </a:r>
            <a:r>
              <a:rPr lang="pt-PT" dirty="0" smtClean="0">
                <a:latin typeface="Arial"/>
                <a:cs typeface="Arial"/>
              </a:rPr>
              <a:t>; </a:t>
            </a:r>
            <a:r>
              <a:rPr lang="pt-PT" dirty="0" err="1" smtClean="0">
                <a:latin typeface="Arial"/>
                <a:cs typeface="Arial"/>
              </a:rPr>
              <a:t>incoming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students</a:t>
            </a:r>
            <a:r>
              <a:rPr lang="pt-PT" dirty="0" smtClean="0">
                <a:latin typeface="Arial"/>
                <a:cs typeface="Arial"/>
              </a:rPr>
              <a:t>?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t-PT" dirty="0" err="1" smtClean="0">
                <a:latin typeface="Arial"/>
                <a:cs typeface="Arial"/>
              </a:rPr>
              <a:t>Grants</a:t>
            </a:r>
            <a:r>
              <a:rPr lang="pt-PT" dirty="0" smtClean="0">
                <a:latin typeface="Arial"/>
                <a:cs typeface="Arial"/>
              </a:rPr>
              <a:t>? Hardware?</a:t>
            </a:r>
          </a:p>
        </p:txBody>
      </p:sp>
    </p:spTree>
    <p:extLst>
      <p:ext uri="{BB962C8B-B14F-4D97-AF65-F5344CB8AC3E}">
        <p14:creationId xmlns:p14="http://schemas.microsoft.com/office/powerpoint/2010/main" val="2281868395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49" y="314325"/>
            <a:ext cx="7631029" cy="855663"/>
          </a:xfrm>
        </p:spPr>
        <p:txBody>
          <a:bodyPr>
            <a:normAutofit/>
          </a:bodyPr>
          <a:lstStyle/>
          <a:p>
            <a:r>
              <a:rPr lang="pt-PT" sz="3200" dirty="0" smtClean="0"/>
              <a:t>ATLAS Upgrade </a:t>
            </a:r>
            <a:r>
              <a:rPr lang="pt-PT" sz="3200" dirty="0" err="1" smtClean="0"/>
              <a:t>Project</a:t>
            </a:r>
            <a:r>
              <a:rPr lang="pt-PT" sz="3200" dirty="0" smtClean="0"/>
              <a:t> </a:t>
            </a:r>
            <a:r>
              <a:rPr lang="pt-PT" sz="3200" dirty="0" err="1" smtClean="0"/>
              <a:t>Tasks</a:t>
            </a:r>
            <a:endParaRPr lang="pt-PT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44548" y="1169987"/>
            <a:ext cx="8139031" cy="373622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PT" sz="1600" dirty="0" err="1" smtClean="0">
                <a:latin typeface="Arial"/>
                <a:cs typeface="Arial"/>
              </a:rPr>
              <a:t>High-Granularity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Timing</a:t>
            </a:r>
            <a:r>
              <a:rPr lang="pt-PT" sz="1600" dirty="0" smtClean="0">
                <a:latin typeface="Arial"/>
                <a:cs typeface="Arial"/>
              </a:rPr>
              <a:t> Detector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t-PT" sz="1600" dirty="0" err="1" smtClean="0">
                <a:latin typeface="Arial"/>
                <a:cs typeface="Arial"/>
              </a:rPr>
              <a:t>Must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join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project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formally</a:t>
            </a:r>
            <a:r>
              <a:rPr lang="pt-PT" sz="1600" dirty="0" smtClean="0">
                <a:latin typeface="Arial"/>
                <a:cs typeface="Arial"/>
              </a:rPr>
              <a:t>: </a:t>
            </a:r>
            <a:r>
              <a:rPr lang="pt-PT" sz="1600" dirty="0" err="1">
                <a:latin typeface="Arial"/>
                <a:cs typeface="Arial"/>
              </a:rPr>
              <a:t>w</a:t>
            </a:r>
            <a:r>
              <a:rPr lang="pt-PT" sz="1600" dirty="0" err="1" smtClean="0">
                <a:latin typeface="Arial"/>
                <a:cs typeface="Arial"/>
              </a:rPr>
              <a:t>orking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since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March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on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Patch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Panels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with</a:t>
            </a:r>
            <a:r>
              <a:rPr lang="pt-PT" sz="1600" dirty="0" smtClean="0">
                <a:latin typeface="Arial"/>
                <a:cs typeface="Arial"/>
              </a:rPr>
              <a:t> no formal </a:t>
            </a:r>
            <a:r>
              <a:rPr lang="pt-PT" sz="1600" dirty="0" smtClean="0">
                <a:latin typeface="Arial"/>
                <a:cs typeface="Arial"/>
              </a:rPr>
              <a:t>link</a:t>
            </a:r>
            <a:endParaRPr lang="pt-PT" sz="1600" dirty="0" smtClean="0"/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t-PT" sz="1600" dirty="0" err="1" smtClean="0">
                <a:latin typeface="Arial"/>
                <a:cs typeface="Arial"/>
              </a:rPr>
              <a:t>Areas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of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contribution</a:t>
            </a:r>
            <a:r>
              <a:rPr lang="pt-PT" sz="1600" dirty="0" smtClean="0">
                <a:latin typeface="Arial"/>
                <a:cs typeface="Arial"/>
              </a:rPr>
              <a:t>: </a:t>
            </a:r>
          </a:p>
          <a:p>
            <a:pPr marL="628650" lvl="5" indent="-285750">
              <a:spcBef>
                <a:spcPts val="0"/>
              </a:spcBef>
              <a:buFont typeface="Arial"/>
              <a:buChar char="•"/>
            </a:pPr>
            <a:r>
              <a:rPr lang="pt-PT" sz="1600" dirty="0" err="1"/>
              <a:t>Electronics</a:t>
            </a:r>
            <a:r>
              <a:rPr lang="pt-PT" sz="1600" dirty="0"/>
              <a:t>: </a:t>
            </a:r>
            <a:r>
              <a:rPr lang="pt-PT" sz="1600" dirty="0" err="1" smtClean="0"/>
              <a:t>patch</a:t>
            </a:r>
            <a:r>
              <a:rPr lang="pt-PT" sz="1600" dirty="0" smtClean="0"/>
              <a:t> </a:t>
            </a:r>
            <a:r>
              <a:rPr lang="pt-PT" sz="1600" dirty="0" err="1" smtClean="0"/>
              <a:t>panels</a:t>
            </a:r>
            <a:r>
              <a:rPr lang="pt-PT" sz="1600" dirty="0" smtClean="0"/>
              <a:t> - </a:t>
            </a:r>
            <a:r>
              <a:rPr lang="pt-PT" sz="1600" dirty="0" err="1" smtClean="0"/>
              <a:t>ongoing</a:t>
            </a:r>
            <a:r>
              <a:rPr lang="pt-PT" sz="1600" dirty="0" smtClean="0"/>
              <a:t> </a:t>
            </a:r>
            <a:r>
              <a:rPr lang="pt-PT" sz="1600" dirty="0" err="1" smtClean="0"/>
              <a:t>with</a:t>
            </a:r>
            <a:r>
              <a:rPr lang="pt-PT" sz="1600" dirty="0" smtClean="0"/>
              <a:t> Detector </a:t>
            </a:r>
            <a:r>
              <a:rPr lang="pt-PT" sz="1600" dirty="0" err="1" smtClean="0"/>
              <a:t>Lab</a:t>
            </a:r>
            <a:r>
              <a:rPr lang="pt-PT" sz="1600" dirty="0" smtClean="0"/>
              <a:t>; </a:t>
            </a:r>
            <a:r>
              <a:rPr lang="pt-PT" sz="1600" dirty="0" err="1" smtClean="0"/>
              <a:t>development</a:t>
            </a:r>
            <a:r>
              <a:rPr lang="pt-PT" sz="1600" dirty="0" smtClean="0"/>
              <a:t> </a:t>
            </a:r>
            <a:r>
              <a:rPr lang="pt-PT" sz="1600" dirty="0" err="1" smtClean="0"/>
              <a:t>work</a:t>
            </a:r>
            <a:r>
              <a:rPr lang="pt-PT" sz="1600" dirty="0" smtClean="0"/>
              <a:t> for ~2 </a:t>
            </a:r>
            <a:r>
              <a:rPr lang="pt-PT" sz="1600" dirty="0" err="1" smtClean="0"/>
              <a:t>months</a:t>
            </a:r>
            <a:r>
              <a:rPr lang="pt-PT" sz="1600" dirty="0" smtClean="0"/>
              <a:t> more; </a:t>
            </a:r>
            <a:r>
              <a:rPr lang="pt-PT" sz="1600" dirty="0" err="1" smtClean="0"/>
              <a:t>production</a:t>
            </a:r>
            <a:r>
              <a:rPr lang="pt-PT" sz="1600" dirty="0" smtClean="0"/>
              <a:t> later?</a:t>
            </a:r>
          </a:p>
          <a:p>
            <a:pPr marL="628650" lvl="5" indent="-285750">
              <a:spcBef>
                <a:spcPts val="0"/>
              </a:spcBef>
              <a:buFont typeface="Arial"/>
              <a:buChar char="•"/>
            </a:pPr>
            <a:r>
              <a:rPr lang="pt-PT" sz="1600" dirty="0" err="1" smtClean="0"/>
              <a:t>Lumi</a:t>
            </a:r>
            <a:r>
              <a:rPr lang="pt-PT" sz="1600" dirty="0" smtClean="0"/>
              <a:t> / DAQ / DCS: Filipe </a:t>
            </a:r>
            <a:r>
              <a:rPr lang="pt-PT" sz="1600" dirty="0"/>
              <a:t>Martins, Helena; </a:t>
            </a:r>
            <a:r>
              <a:rPr lang="pt-PT" sz="1600" dirty="0" err="1" smtClean="0"/>
              <a:t>possibility</a:t>
            </a:r>
            <a:r>
              <a:rPr lang="pt-PT" sz="1600" dirty="0" smtClean="0"/>
              <a:t> for Filipe to </a:t>
            </a:r>
            <a:r>
              <a:rPr lang="pt-PT" sz="1600" dirty="0" err="1" smtClean="0"/>
              <a:t>coordinate</a:t>
            </a:r>
            <a:r>
              <a:rPr lang="pt-PT" sz="1600" dirty="0" smtClean="0"/>
              <a:t> </a:t>
            </a:r>
            <a:r>
              <a:rPr lang="pt-PT" sz="1600" dirty="0" err="1" smtClean="0"/>
              <a:t>in</a:t>
            </a:r>
            <a:r>
              <a:rPr lang="pt-PT" sz="1600" dirty="0" smtClean="0"/>
              <a:t> future</a:t>
            </a:r>
            <a:r>
              <a:rPr lang="pt-PT" sz="1600" dirty="0" smtClean="0"/>
              <a:t>?</a:t>
            </a:r>
            <a:endParaRPr lang="pt-PT" sz="1600" dirty="0"/>
          </a:p>
          <a:p>
            <a:pPr marL="285750" lvl="4" indent="-285750">
              <a:spcBef>
                <a:spcPts val="0"/>
              </a:spcBef>
              <a:buFont typeface="Arial"/>
              <a:buChar char="•"/>
            </a:pPr>
            <a:r>
              <a:rPr lang="pt-PT" sz="1600" dirty="0" err="1" smtClean="0">
                <a:latin typeface="Arial"/>
                <a:cs typeface="Arial"/>
              </a:rPr>
              <a:t>Possible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areas</a:t>
            </a:r>
            <a:r>
              <a:rPr lang="pt-PT" sz="1600" dirty="0" smtClean="0">
                <a:latin typeface="Arial"/>
                <a:cs typeface="Arial"/>
              </a:rPr>
              <a:t> for </a:t>
            </a:r>
            <a:r>
              <a:rPr lang="pt-PT" sz="1600" dirty="0" err="1" smtClean="0">
                <a:latin typeface="Arial"/>
                <a:cs typeface="Arial"/>
              </a:rPr>
              <a:t>collaboration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witrh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eCRLab</a:t>
            </a:r>
            <a:r>
              <a:rPr lang="pt-PT" sz="1600" dirty="0">
                <a:latin typeface="Arial"/>
                <a:cs typeface="Arial"/>
              </a:rPr>
              <a:t> </a:t>
            </a:r>
            <a:r>
              <a:rPr lang="pt-PT" sz="1600" dirty="0" smtClean="0">
                <a:latin typeface="Arial"/>
                <a:cs typeface="Arial"/>
              </a:rPr>
              <a:t>(Rui </a:t>
            </a:r>
            <a:r>
              <a:rPr lang="pt-PT" sz="1600" dirty="0" err="1" smtClean="0">
                <a:latin typeface="Arial"/>
                <a:cs typeface="Arial"/>
              </a:rPr>
              <a:t>Fernandez</a:t>
            </a:r>
            <a:r>
              <a:rPr lang="pt-PT" sz="1600" dirty="0" smtClean="0">
                <a:latin typeface="Arial"/>
                <a:cs typeface="Arial"/>
              </a:rPr>
              <a:t>): </a:t>
            </a:r>
          </a:p>
          <a:p>
            <a:pPr marL="628650" lvl="5" indent="-285750">
              <a:spcBef>
                <a:spcPts val="0"/>
              </a:spcBef>
              <a:buFont typeface="Arial"/>
              <a:buChar char="•"/>
            </a:pPr>
            <a:r>
              <a:rPr lang="pt-PT" sz="1600" dirty="0" err="1" smtClean="0"/>
              <a:t>Interlock</a:t>
            </a:r>
            <a:r>
              <a:rPr lang="pt-PT" sz="1600" dirty="0" smtClean="0"/>
              <a:t> </a:t>
            </a:r>
            <a:r>
              <a:rPr lang="pt-PT" sz="1600" dirty="0" err="1" smtClean="0"/>
              <a:t>crates</a:t>
            </a:r>
            <a:endParaRPr lang="pt-PT" sz="1600" dirty="0" smtClean="0"/>
          </a:p>
          <a:p>
            <a:pPr marL="628650" lvl="5" indent="-285750">
              <a:spcBef>
                <a:spcPts val="0"/>
              </a:spcBef>
              <a:buFont typeface="Arial"/>
              <a:buChar char="•"/>
            </a:pPr>
            <a:r>
              <a:rPr lang="pt-PT" sz="1600" dirty="0" smtClean="0"/>
              <a:t>DAQ </a:t>
            </a:r>
            <a:r>
              <a:rPr lang="pt-PT" sz="1600" dirty="0" err="1" smtClean="0"/>
              <a:t>Firmware</a:t>
            </a:r>
            <a:r>
              <a:rPr lang="pt-PT" sz="1600" dirty="0" smtClean="0"/>
              <a:t> </a:t>
            </a:r>
            <a:r>
              <a:rPr lang="mr-IN" sz="1600" dirty="0" smtClean="0"/>
              <a:t>–</a:t>
            </a:r>
            <a:r>
              <a:rPr lang="pt-PT" sz="1600" dirty="0" smtClean="0"/>
              <a:t> </a:t>
            </a:r>
            <a:r>
              <a:rPr lang="pt-PT" sz="1600" dirty="0" err="1" smtClean="0"/>
              <a:t>Felix</a:t>
            </a:r>
            <a:r>
              <a:rPr lang="pt-PT" sz="1600" dirty="0" smtClean="0"/>
              <a:t> </a:t>
            </a:r>
            <a:r>
              <a:rPr lang="pt-PT" sz="1600" dirty="0" err="1" smtClean="0"/>
              <a:t>readout</a:t>
            </a:r>
            <a:endParaRPr lang="pt-PT" sz="1600" dirty="0" smtClean="0"/>
          </a:p>
          <a:p>
            <a:pPr marL="628650" lvl="5" indent="-285750">
              <a:spcBef>
                <a:spcPts val="0"/>
              </a:spcBef>
              <a:buFont typeface="Arial"/>
              <a:buChar char="•"/>
            </a:pPr>
            <a:r>
              <a:rPr lang="pt-PT" sz="1600" dirty="0" err="1" smtClean="0"/>
              <a:t>Timing</a:t>
            </a:r>
            <a:r>
              <a:rPr lang="pt-PT" sz="1600" dirty="0" smtClean="0"/>
              <a:t> </a:t>
            </a:r>
            <a:r>
              <a:rPr lang="pt-PT" sz="1600" dirty="0" err="1" smtClean="0"/>
              <a:t>calibration</a:t>
            </a:r>
            <a:r>
              <a:rPr lang="pt-PT" sz="1600" dirty="0" smtClean="0"/>
              <a:t> &amp; </a:t>
            </a:r>
            <a:r>
              <a:rPr lang="pt-PT" sz="1600" dirty="0" err="1" smtClean="0"/>
              <a:t>clock</a:t>
            </a:r>
            <a:r>
              <a:rPr lang="pt-PT" sz="1600" dirty="0" smtClean="0"/>
              <a:t> </a:t>
            </a:r>
            <a:r>
              <a:rPr lang="mr-IN" sz="1600" dirty="0" smtClean="0"/>
              <a:t>–</a:t>
            </a:r>
            <a:r>
              <a:rPr lang="pt-PT" sz="1600" dirty="0" smtClean="0"/>
              <a:t> </a:t>
            </a:r>
            <a:r>
              <a:rPr lang="pt-PT" sz="1600" dirty="0" err="1" smtClean="0"/>
              <a:t>also</a:t>
            </a:r>
            <a:r>
              <a:rPr lang="pt-PT" sz="1600" dirty="0" smtClean="0"/>
              <a:t> link to João Varela?</a:t>
            </a:r>
          </a:p>
          <a:p>
            <a:pPr>
              <a:spcBef>
                <a:spcPts val="0"/>
              </a:spcBef>
            </a:pPr>
            <a:endParaRPr lang="pt-PT" sz="1600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pt-PT" sz="1600" dirty="0" err="1" smtClean="0">
                <a:latin typeface="Arial"/>
                <a:cs typeface="Arial"/>
              </a:rPr>
              <a:t>Physics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studies</a:t>
            </a:r>
            <a:r>
              <a:rPr lang="pt-PT" sz="1600" dirty="0" smtClean="0">
                <a:latin typeface="Arial"/>
                <a:cs typeface="Arial"/>
              </a:rPr>
              <a:t> for upgrade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pt-PT" sz="1600" dirty="0" smtClean="0">
                <a:latin typeface="Arial"/>
                <a:cs typeface="Arial"/>
              </a:rPr>
              <a:t>Do </a:t>
            </a:r>
            <a:r>
              <a:rPr lang="pt-PT" sz="1600" dirty="0" err="1" smtClean="0">
                <a:latin typeface="Arial"/>
                <a:cs typeface="Arial"/>
              </a:rPr>
              <a:t>we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need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this</a:t>
            </a:r>
            <a:r>
              <a:rPr lang="pt-PT" sz="1600" dirty="0" smtClean="0">
                <a:latin typeface="Arial"/>
                <a:cs typeface="Arial"/>
              </a:rPr>
              <a:t>? </a:t>
            </a:r>
            <a:r>
              <a:rPr lang="pt-PT" sz="1600" dirty="0" err="1" smtClean="0">
                <a:latin typeface="Arial"/>
                <a:cs typeface="Arial"/>
              </a:rPr>
              <a:t>Who</a:t>
            </a:r>
            <a:r>
              <a:rPr lang="pt-PT" sz="1600" dirty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would</a:t>
            </a:r>
            <a:r>
              <a:rPr lang="pt-PT" sz="1600" dirty="0" smtClean="0">
                <a:latin typeface="Arial"/>
                <a:cs typeface="Arial"/>
              </a:rPr>
              <a:t> </a:t>
            </a:r>
            <a:r>
              <a:rPr lang="pt-PT" sz="1600" dirty="0" err="1" smtClean="0">
                <a:latin typeface="Arial"/>
                <a:cs typeface="Arial"/>
              </a:rPr>
              <a:t>contribute</a:t>
            </a:r>
            <a:r>
              <a:rPr lang="pt-PT" sz="1600" dirty="0" smtClean="0">
                <a:latin typeface="Arial"/>
                <a:cs typeface="Arial"/>
              </a:rPr>
              <a:t>?</a:t>
            </a:r>
          </a:p>
          <a:p>
            <a:pPr>
              <a:spcBef>
                <a:spcPts val="0"/>
              </a:spcBef>
            </a:pPr>
            <a:endParaRPr lang="pt-PT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966529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0798" y="3713436"/>
            <a:ext cx="2533652" cy="731839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Thanks!"/>
          <p:cNvSpPr txBox="1"/>
          <p:nvPr/>
        </p:nvSpPr>
        <p:spPr>
          <a:xfrm>
            <a:off x="2160587" y="1216025"/>
            <a:ext cx="5543551" cy="1643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9600" b="1">
                <a:solidFill>
                  <a:srgbClr val="FFFFFF"/>
                </a:solidFill>
              </a:defRPr>
            </a:lvl1pPr>
          </a:lstStyle>
          <a:p>
            <a:r>
              <a:t>Thanks!</a:t>
            </a:r>
          </a:p>
        </p:txBody>
      </p:sp>
      <p:pic>
        <p:nvPicPr>
          <p:cNvPr id="45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087" y="1874836"/>
            <a:ext cx="1393826" cy="1393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4910" y="3713436"/>
            <a:ext cx="1838326" cy="731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LIP-Black-Logos.ps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50" y="2699535"/>
            <a:ext cx="2405170" cy="16293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11278</TotalTime>
  <Words>194</Words>
  <Application>Microsoft Macintosh PowerPoint</Application>
  <PresentationFormat>On-screen Show (16:9)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</vt:lpstr>
      <vt:lpstr>ATLAS Upgrade</vt:lpstr>
      <vt:lpstr>ATLAS Upgrade Project Tasks</vt:lpstr>
      <vt:lpstr>ATLAS Upgrade Project Tasks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Week Lisbon 2022</dc:title>
  <cp:lastModifiedBy>Ricardo Goncalo</cp:lastModifiedBy>
  <cp:revision>64</cp:revision>
  <dcterms:modified xsi:type="dcterms:W3CDTF">2021-09-22T13:03:00Z</dcterms:modified>
</cp:coreProperties>
</file>