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5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FB361-17AC-9243-B716-CF3A7A1127E6}" type="datetimeFigureOut">
              <a:rPr lang="en-US" smtClean="0"/>
              <a:t>14.01.20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F119-6565-474E-9CD0-EF54CF8E3AD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33135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FB361-17AC-9243-B716-CF3A7A1127E6}" type="datetimeFigureOut">
              <a:rPr lang="en-US" smtClean="0"/>
              <a:t>14.01.20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F119-6565-474E-9CD0-EF54CF8E3AD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22148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FB361-17AC-9243-B716-CF3A7A1127E6}" type="datetimeFigureOut">
              <a:rPr lang="en-US" smtClean="0"/>
              <a:t>14.01.20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F119-6565-474E-9CD0-EF54CF8E3AD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75298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FB361-17AC-9243-B716-CF3A7A1127E6}" type="datetimeFigureOut">
              <a:rPr lang="en-US" smtClean="0"/>
              <a:t>14.01.20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F119-6565-474E-9CD0-EF54CF8E3AD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00825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FB361-17AC-9243-B716-CF3A7A1127E6}" type="datetimeFigureOut">
              <a:rPr lang="en-US" smtClean="0"/>
              <a:t>14.01.20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F119-6565-474E-9CD0-EF54CF8E3AD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51937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FB361-17AC-9243-B716-CF3A7A1127E6}" type="datetimeFigureOut">
              <a:rPr lang="en-US" smtClean="0"/>
              <a:t>14.01.20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F119-6565-474E-9CD0-EF54CF8E3AD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1122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FB361-17AC-9243-B716-CF3A7A1127E6}" type="datetimeFigureOut">
              <a:rPr lang="en-US" smtClean="0"/>
              <a:t>14.01.20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F119-6565-474E-9CD0-EF54CF8E3AD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39968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FB361-17AC-9243-B716-CF3A7A1127E6}" type="datetimeFigureOut">
              <a:rPr lang="en-US" smtClean="0"/>
              <a:t>14.01.20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F119-6565-474E-9CD0-EF54CF8E3AD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97122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FB361-17AC-9243-B716-CF3A7A1127E6}" type="datetimeFigureOut">
              <a:rPr lang="en-US" smtClean="0"/>
              <a:t>14.01.20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F119-6565-474E-9CD0-EF54CF8E3AD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96928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FB361-17AC-9243-B716-CF3A7A1127E6}" type="datetimeFigureOut">
              <a:rPr lang="en-US" smtClean="0"/>
              <a:t>14.01.20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F119-6565-474E-9CD0-EF54CF8E3AD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32437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FB361-17AC-9243-B716-CF3A7A1127E6}" type="datetimeFigureOut">
              <a:rPr lang="en-US" smtClean="0"/>
              <a:t>14.01.20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F119-6565-474E-9CD0-EF54CF8E3AD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55161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FB361-17AC-9243-B716-CF3A7A1127E6}" type="datetimeFigureOut">
              <a:rPr lang="en-US" smtClean="0"/>
              <a:t>14.01.20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2F119-6565-474E-9CD0-EF54CF8E3AD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38091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smtClean="0"/>
              <a:t>Projeto ATLAS Upgrade</a:t>
            </a:r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Ricardo Gonçalo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995969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6662"/>
          </a:xfrm>
        </p:spPr>
        <p:txBody>
          <a:bodyPr/>
          <a:lstStyle/>
          <a:p>
            <a:r>
              <a:rPr lang="pt-PT" dirty="0" smtClean="0"/>
              <a:t>Orçamento</a:t>
            </a:r>
            <a:endParaRPr lang="pt-PT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74886058"/>
              </p:ext>
            </p:extLst>
          </p:nvPr>
        </p:nvGraphicFramePr>
        <p:xfrm>
          <a:off x="457200" y="1291300"/>
          <a:ext cx="403766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5731"/>
                <a:gridCol w="1421935"/>
              </a:tblGrid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Rubrica</a:t>
                      </a:r>
                      <a:endParaRPr lang="pt-PT" dirty="0"/>
                    </a:p>
                  </a:txBody>
                  <a:tcPr marL="99881" marR="99881"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Montante</a:t>
                      </a:r>
                      <a:endParaRPr lang="pt-PT" dirty="0"/>
                    </a:p>
                  </a:txBody>
                  <a:tcPr marL="99881" marR="9988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Recursos humanos:</a:t>
                      </a:r>
                      <a:endParaRPr lang="pt-PT" dirty="0"/>
                    </a:p>
                  </a:txBody>
                  <a:tcPr marL="99881" marR="99881"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82k</a:t>
                      </a:r>
                      <a:endParaRPr lang="pt-PT" dirty="0"/>
                    </a:p>
                  </a:txBody>
                  <a:tcPr marL="99881" marR="9988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Missões</a:t>
                      </a:r>
                      <a:endParaRPr lang="pt-PT" dirty="0"/>
                    </a:p>
                  </a:txBody>
                  <a:tcPr marL="99881" marR="99881"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34k</a:t>
                      </a:r>
                      <a:endParaRPr lang="pt-PT" dirty="0"/>
                    </a:p>
                  </a:txBody>
                  <a:tcPr marL="99881" marR="9988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err="1" smtClean="0"/>
                        <a:t>Acquisiç</a:t>
                      </a:r>
                      <a:r>
                        <a:rPr lang="pt-PT" dirty="0" err="1" smtClean="0"/>
                        <a:t>ões</a:t>
                      </a:r>
                      <a:endParaRPr lang="pt-PT" dirty="0"/>
                    </a:p>
                  </a:txBody>
                  <a:tcPr marL="99881" marR="99881"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45k</a:t>
                      </a:r>
                      <a:endParaRPr lang="pt-PT" dirty="0"/>
                    </a:p>
                  </a:txBody>
                  <a:tcPr marL="99881" marR="9988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err="1" smtClean="0"/>
                        <a:t>Overheads</a:t>
                      </a:r>
                      <a:endParaRPr lang="pt-PT" dirty="0"/>
                    </a:p>
                  </a:txBody>
                  <a:tcPr marL="99881" marR="99881"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40k</a:t>
                      </a:r>
                      <a:endParaRPr lang="pt-PT" dirty="0"/>
                    </a:p>
                  </a:txBody>
                  <a:tcPr marL="99881" marR="9988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Total</a:t>
                      </a:r>
                      <a:endParaRPr lang="pt-PT" dirty="0"/>
                    </a:p>
                  </a:txBody>
                  <a:tcPr marL="99881" marR="99881"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200k</a:t>
                      </a:r>
                      <a:endParaRPr lang="pt-PT" dirty="0"/>
                    </a:p>
                  </a:txBody>
                  <a:tcPr marL="99881" marR="9988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J</a:t>
                      </a:r>
                      <a:r>
                        <a:rPr lang="pt-PT" dirty="0" smtClean="0"/>
                        <a:t>á g</a:t>
                      </a:r>
                      <a:r>
                        <a:rPr lang="pt-PT" dirty="0" smtClean="0"/>
                        <a:t>astos</a:t>
                      </a:r>
                      <a:endParaRPr lang="pt-PT" dirty="0"/>
                    </a:p>
                  </a:txBody>
                  <a:tcPr marL="99881" marR="99881"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14k</a:t>
                      </a:r>
                      <a:endParaRPr lang="pt-PT" dirty="0"/>
                    </a:p>
                  </a:txBody>
                  <a:tcPr marL="99881" marR="99881"/>
                </a:tc>
              </a:tr>
            </a:tbl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48199" y="1417639"/>
            <a:ext cx="4038601" cy="4691710"/>
          </a:xfrm>
        </p:spPr>
        <p:txBody>
          <a:bodyPr>
            <a:normAutofit fontScale="85000" lnSpcReduction="20000"/>
          </a:bodyPr>
          <a:lstStyle/>
          <a:p>
            <a:r>
              <a:rPr lang="pt-PT" dirty="0" smtClean="0"/>
              <a:t>In</a:t>
            </a:r>
            <a:r>
              <a:rPr lang="pt-PT" dirty="0" smtClean="0"/>
              <a:t>ício do projeto a 1 de setembro de 2019</a:t>
            </a:r>
          </a:p>
          <a:p>
            <a:pPr lvl="1"/>
            <a:r>
              <a:rPr lang="pt-PT" dirty="0" smtClean="0"/>
              <a:t>Duração 24 meses</a:t>
            </a:r>
          </a:p>
          <a:p>
            <a:pPr lvl="1"/>
            <a:r>
              <a:rPr lang="pt-PT" dirty="0" smtClean="0"/>
              <a:t>Notem que podemos ter que viver mais tempo com isto...</a:t>
            </a:r>
          </a:p>
          <a:p>
            <a:pPr lvl="1"/>
            <a:endParaRPr lang="pt-PT" dirty="0" smtClean="0"/>
          </a:p>
          <a:p>
            <a:r>
              <a:rPr lang="pt-PT" dirty="0" smtClean="0"/>
              <a:t>Recursos humanos:</a:t>
            </a:r>
          </a:p>
          <a:p>
            <a:pPr lvl="1"/>
            <a:r>
              <a:rPr lang="pt-PT" dirty="0" smtClean="0"/>
              <a:t>Contrato de t</a:t>
            </a:r>
            <a:r>
              <a:rPr lang="pt-PT" dirty="0" smtClean="0"/>
              <a:t>écnico para DCS</a:t>
            </a:r>
          </a:p>
          <a:p>
            <a:pPr lvl="2"/>
            <a:r>
              <a:rPr lang="pt-PT" dirty="0" smtClean="0"/>
              <a:t>Filipe Martins (7-8 meses)</a:t>
            </a:r>
            <a:endParaRPr lang="pt-PT" dirty="0" smtClean="0"/>
          </a:p>
          <a:p>
            <a:pPr lvl="1"/>
            <a:r>
              <a:rPr lang="pt-PT" dirty="0" smtClean="0"/>
              <a:t>Contratos de t</a:t>
            </a:r>
            <a:r>
              <a:rPr lang="pt-PT" dirty="0" smtClean="0"/>
              <a:t>écnico para </a:t>
            </a:r>
            <a:r>
              <a:rPr lang="pt-PT" dirty="0" err="1" smtClean="0"/>
              <a:t>TileCal</a:t>
            </a:r>
            <a:r>
              <a:rPr lang="pt-PT" dirty="0" smtClean="0"/>
              <a:t> HV</a:t>
            </a:r>
          </a:p>
          <a:p>
            <a:pPr lvl="2"/>
            <a:r>
              <a:rPr lang="pt-PT" dirty="0" smtClean="0"/>
              <a:t>Felipe </a:t>
            </a:r>
            <a:r>
              <a:rPr lang="pt-PT" dirty="0" err="1" smtClean="0"/>
              <a:t>Cuim</a:t>
            </a:r>
            <a:r>
              <a:rPr lang="pt-PT" dirty="0" smtClean="0"/>
              <a:t> (6 meses)</a:t>
            </a:r>
          </a:p>
          <a:p>
            <a:pPr lvl="2"/>
            <a:r>
              <a:rPr lang="pt-PT" dirty="0" smtClean="0"/>
              <a:t>Rui </a:t>
            </a:r>
            <a:r>
              <a:rPr lang="pt-PT" dirty="0" err="1" smtClean="0"/>
              <a:t>Fernandez</a:t>
            </a:r>
            <a:r>
              <a:rPr lang="pt-PT" dirty="0" smtClean="0"/>
              <a:t> (6 meses)</a:t>
            </a:r>
          </a:p>
          <a:p>
            <a:pPr lvl="1"/>
            <a:r>
              <a:rPr lang="pt-PT" dirty="0" smtClean="0"/>
              <a:t>Restam alguns meses de contrato de </a:t>
            </a:r>
            <a:r>
              <a:rPr lang="pt-PT" dirty="0" err="1" smtClean="0"/>
              <a:t>postdoc</a:t>
            </a:r>
            <a:r>
              <a:rPr lang="pt-PT" dirty="0" smtClean="0"/>
              <a:t> e BI </a:t>
            </a:r>
            <a:endParaRPr lang="pt-PT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36909" y="3972985"/>
            <a:ext cx="4915205" cy="257188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dirty="0" err="1" smtClean="0"/>
              <a:t>Acquisiç</a:t>
            </a:r>
            <a:r>
              <a:rPr lang="pt-PT" dirty="0" err="1" smtClean="0"/>
              <a:t>ões</a:t>
            </a:r>
            <a:r>
              <a:rPr lang="pt-PT" dirty="0" smtClean="0"/>
              <a:t>: 45k</a:t>
            </a:r>
          </a:p>
          <a:p>
            <a:pPr lvl="1"/>
            <a:r>
              <a:rPr lang="pt-PT" dirty="0" err="1" smtClean="0"/>
              <a:t>Cabos+equip</a:t>
            </a:r>
            <a:r>
              <a:rPr lang="pt-PT" dirty="0" smtClean="0"/>
              <a:t>. </a:t>
            </a:r>
            <a:r>
              <a:rPr lang="pt-PT" dirty="0" err="1" smtClean="0"/>
              <a:t>TileCal</a:t>
            </a:r>
            <a:r>
              <a:rPr lang="pt-PT" dirty="0" smtClean="0"/>
              <a:t>: 30k </a:t>
            </a:r>
          </a:p>
          <a:p>
            <a:pPr lvl="1"/>
            <a:r>
              <a:rPr lang="pt-PT" dirty="0" smtClean="0"/>
              <a:t>Consum</a:t>
            </a:r>
            <a:r>
              <a:rPr lang="pt-PT" dirty="0" smtClean="0"/>
              <a:t>íveis Tile: 12k</a:t>
            </a:r>
          </a:p>
          <a:p>
            <a:r>
              <a:rPr lang="pt-PT" dirty="0" smtClean="0"/>
              <a:t>Pagos por outros fundos:</a:t>
            </a:r>
          </a:p>
          <a:p>
            <a:pPr lvl="1"/>
            <a:r>
              <a:rPr lang="pt-PT" dirty="0" smtClean="0"/>
              <a:t>P</a:t>
            </a:r>
            <a:r>
              <a:rPr lang="pt-PT" dirty="0" smtClean="0"/>
              <a:t>rot</a:t>
            </a:r>
            <a:r>
              <a:rPr lang="pt-PT" dirty="0" smtClean="0"/>
              <a:t>ótipos do </a:t>
            </a:r>
            <a:r>
              <a:rPr lang="pt-PT" dirty="0" err="1" smtClean="0"/>
              <a:t>TileCal</a:t>
            </a:r>
            <a:endParaRPr lang="pt-PT" dirty="0" smtClean="0"/>
          </a:p>
          <a:p>
            <a:pPr lvl="1"/>
            <a:r>
              <a:rPr lang="pt-PT" dirty="0" smtClean="0"/>
              <a:t>HTT: estação de testes pagos por orçamento estratégico (avaliação LIP)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086532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Tarefas</a:t>
            </a:r>
            <a:endParaRPr lang="pt-PT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399307" cy="4525963"/>
          </a:xfrm>
        </p:spPr>
        <p:txBody>
          <a:bodyPr>
            <a:normAutofit fontScale="62500" lnSpcReduction="20000"/>
          </a:bodyPr>
          <a:lstStyle/>
          <a:p>
            <a:r>
              <a:rPr lang="pt-PT" dirty="0" smtClean="0"/>
              <a:t>Instituiç</a:t>
            </a:r>
            <a:r>
              <a:rPr lang="pt-PT" dirty="0" smtClean="0"/>
              <a:t>ões: LIP, </a:t>
            </a:r>
            <a:r>
              <a:rPr lang="pt-PT" dirty="0" err="1" smtClean="0"/>
              <a:t>FCiências.ID</a:t>
            </a:r>
            <a:r>
              <a:rPr lang="pt-PT" dirty="0" smtClean="0"/>
              <a:t>, INESC ID</a:t>
            </a:r>
          </a:p>
          <a:p>
            <a:endParaRPr lang="pt-PT" dirty="0" smtClean="0"/>
          </a:p>
          <a:p>
            <a:r>
              <a:rPr lang="pt-PT" dirty="0" smtClean="0"/>
              <a:t>Tarefas e equipa: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err="1"/>
              <a:t>Tilecal</a:t>
            </a:r>
            <a:r>
              <a:rPr lang="pt-PT" dirty="0"/>
              <a:t> </a:t>
            </a:r>
            <a:r>
              <a:rPr lang="pt-PT" dirty="0" err="1"/>
              <a:t>High</a:t>
            </a:r>
            <a:r>
              <a:rPr lang="pt-PT" dirty="0"/>
              <a:t> </a:t>
            </a:r>
            <a:r>
              <a:rPr lang="pt-PT" dirty="0" err="1"/>
              <a:t>Voltage</a:t>
            </a:r>
            <a:r>
              <a:rPr lang="pt-PT" dirty="0"/>
              <a:t> </a:t>
            </a:r>
            <a:r>
              <a:rPr lang="pt-PT" dirty="0" err="1"/>
              <a:t>System</a:t>
            </a:r>
            <a:r>
              <a:rPr lang="pt-PT" dirty="0"/>
              <a:t> </a:t>
            </a:r>
            <a:r>
              <a:rPr lang="pt-PT" dirty="0" smtClean="0"/>
              <a:t>Upgrade</a:t>
            </a:r>
          </a:p>
          <a:p>
            <a:pPr lvl="1"/>
            <a:r>
              <a:rPr lang="pt-PT" u="sng" dirty="0"/>
              <a:t>Agostinho </a:t>
            </a:r>
            <a:r>
              <a:rPr lang="pt-PT" u="sng" dirty="0" smtClean="0"/>
              <a:t>Gomes</a:t>
            </a:r>
            <a:r>
              <a:rPr lang="pt-PT" dirty="0"/>
              <a:t>; Filipe </a:t>
            </a:r>
            <a:r>
              <a:rPr lang="pt-PT" dirty="0" smtClean="0"/>
              <a:t>Martins</a:t>
            </a:r>
            <a:r>
              <a:rPr lang="pt-PT" dirty="0"/>
              <a:t>; </a:t>
            </a:r>
            <a:r>
              <a:rPr lang="pt-PT" dirty="0" smtClean="0"/>
              <a:t>Filipe </a:t>
            </a:r>
            <a:r>
              <a:rPr lang="pt-PT" dirty="0" err="1"/>
              <a:t>Cuim</a:t>
            </a:r>
            <a:r>
              <a:rPr lang="pt-PT" dirty="0"/>
              <a:t>; </a:t>
            </a:r>
            <a:r>
              <a:rPr lang="pt-PT" dirty="0" smtClean="0"/>
              <a:t>Guiomar </a:t>
            </a:r>
            <a:r>
              <a:rPr lang="pt-PT" dirty="0"/>
              <a:t>Evans; </a:t>
            </a:r>
            <a:r>
              <a:rPr lang="pt-PT" dirty="0" smtClean="0"/>
              <a:t>João</a:t>
            </a:r>
            <a:r>
              <a:rPr lang="pt-PT" dirty="0"/>
              <a:t> </a:t>
            </a:r>
            <a:r>
              <a:rPr lang="pt-PT" dirty="0" smtClean="0"/>
              <a:t>Gentil; Jos</a:t>
            </a:r>
            <a:r>
              <a:rPr lang="pt-PT" dirty="0" smtClean="0"/>
              <a:t>é</a:t>
            </a:r>
            <a:r>
              <a:rPr lang="pt-PT" dirty="0" smtClean="0"/>
              <a:t> </a:t>
            </a:r>
            <a:r>
              <a:rPr lang="pt-PT" dirty="0"/>
              <a:t>Augusto; </a:t>
            </a:r>
            <a:r>
              <a:rPr lang="pt-PT" dirty="0" smtClean="0"/>
              <a:t>Luís </a:t>
            </a:r>
            <a:r>
              <a:rPr lang="pt-PT" dirty="0" err="1" smtClean="0"/>
              <a:t>Gurriana</a:t>
            </a:r>
            <a:r>
              <a:rPr lang="pt-PT" dirty="0"/>
              <a:t>;</a:t>
            </a:r>
            <a:r>
              <a:rPr lang="pt-PT" dirty="0" smtClean="0"/>
              <a:t> Rui </a:t>
            </a:r>
            <a:r>
              <a:rPr lang="pt-PT" dirty="0" err="1" smtClean="0"/>
              <a:t>Fernandez</a:t>
            </a:r>
            <a:endParaRPr lang="pt-PT" dirty="0" smtClean="0"/>
          </a:p>
          <a:p>
            <a:pPr marL="514350" indent="-514350">
              <a:buFont typeface="+mj-lt"/>
              <a:buAutoNum type="arabicPeriod"/>
            </a:pPr>
            <a:r>
              <a:rPr lang="pt-PT" dirty="0" err="1"/>
              <a:t>Ageing</a:t>
            </a:r>
            <a:r>
              <a:rPr lang="pt-PT" dirty="0"/>
              <a:t> </a:t>
            </a:r>
            <a:r>
              <a:rPr lang="pt-PT" dirty="0" err="1"/>
              <a:t>of</a:t>
            </a:r>
            <a:r>
              <a:rPr lang="pt-PT" dirty="0"/>
              <a:t> </a:t>
            </a:r>
            <a:r>
              <a:rPr lang="pt-PT" dirty="0" err="1"/>
              <a:t>Tilecal</a:t>
            </a:r>
            <a:r>
              <a:rPr lang="pt-PT" dirty="0"/>
              <a:t> </a:t>
            </a:r>
            <a:r>
              <a:rPr lang="pt-PT" dirty="0" err="1" smtClean="0"/>
              <a:t>optics</a:t>
            </a:r>
            <a:r>
              <a:rPr lang="pt-PT" dirty="0"/>
              <a:t> </a:t>
            </a:r>
            <a:endParaRPr lang="pt-PT" dirty="0" smtClean="0"/>
          </a:p>
          <a:p>
            <a:pPr lvl="1"/>
            <a:r>
              <a:rPr lang="pt-PT" dirty="0" smtClean="0"/>
              <a:t>Agostinho Gomes</a:t>
            </a:r>
            <a:r>
              <a:rPr lang="pt-PT" dirty="0"/>
              <a:t>; </a:t>
            </a:r>
            <a:r>
              <a:rPr lang="pt-PT" u="sng" dirty="0"/>
              <a:t>Amélia </a:t>
            </a:r>
            <a:r>
              <a:rPr lang="pt-PT" u="sng" dirty="0" smtClean="0"/>
              <a:t>Maio</a:t>
            </a:r>
            <a:r>
              <a:rPr lang="pt-PT" dirty="0"/>
              <a:t>; </a:t>
            </a:r>
            <a:r>
              <a:rPr lang="pt-PT" dirty="0" err="1"/>
              <a:t>Andre</a:t>
            </a:r>
            <a:r>
              <a:rPr lang="pt-PT" dirty="0"/>
              <a:t> </a:t>
            </a:r>
            <a:r>
              <a:rPr lang="pt-PT" dirty="0" err="1" smtClean="0"/>
              <a:t>Wemans</a:t>
            </a:r>
            <a:r>
              <a:rPr lang="pt-PT" dirty="0"/>
              <a:t>; João </a:t>
            </a:r>
            <a:r>
              <a:rPr lang="pt-PT" dirty="0" smtClean="0"/>
              <a:t>Gentil; </a:t>
            </a:r>
            <a:r>
              <a:rPr lang="pt-PT" dirty="0"/>
              <a:t>Luís </a:t>
            </a:r>
            <a:r>
              <a:rPr lang="pt-PT" dirty="0" err="1" smtClean="0"/>
              <a:t>Gurriana</a:t>
            </a:r>
            <a:r>
              <a:rPr lang="pt-PT" dirty="0"/>
              <a:t>; Susana </a:t>
            </a:r>
            <a:r>
              <a:rPr lang="pt-PT" dirty="0" smtClean="0"/>
              <a:t>Sério</a:t>
            </a:r>
            <a:endParaRPr lang="pt-PT" dirty="0"/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Hardware </a:t>
            </a:r>
            <a:r>
              <a:rPr lang="pt-PT" dirty="0" err="1"/>
              <a:t>Tracking</a:t>
            </a:r>
            <a:r>
              <a:rPr lang="pt-PT" dirty="0"/>
              <a:t> </a:t>
            </a:r>
            <a:r>
              <a:rPr lang="pt-PT" dirty="0" smtClean="0"/>
              <a:t>for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Trigger</a:t>
            </a:r>
            <a:r>
              <a:rPr lang="pt-PT" dirty="0"/>
              <a:t> </a:t>
            </a:r>
          </a:p>
          <a:p>
            <a:pPr lvl="1"/>
            <a:r>
              <a:rPr lang="pt-PT" dirty="0" err="1" smtClean="0"/>
              <a:t>Luisa</a:t>
            </a:r>
            <a:r>
              <a:rPr lang="pt-PT" dirty="0" smtClean="0"/>
              <a:t> </a:t>
            </a:r>
            <a:r>
              <a:rPr lang="pt-PT" dirty="0"/>
              <a:t>Carvalho; Filipe </a:t>
            </a:r>
            <a:r>
              <a:rPr lang="pt-PT" dirty="0" smtClean="0"/>
              <a:t>Martins</a:t>
            </a:r>
            <a:r>
              <a:rPr lang="pt-PT" dirty="0"/>
              <a:t>; </a:t>
            </a:r>
            <a:r>
              <a:rPr lang="pt-PT" u="sng" dirty="0" smtClean="0"/>
              <a:t>Ricardo Gonçalo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Use </a:t>
            </a:r>
            <a:r>
              <a:rPr lang="pt-PT" dirty="0" err="1"/>
              <a:t>of</a:t>
            </a:r>
            <a:r>
              <a:rPr lang="pt-PT" dirty="0"/>
              <a:t> </a:t>
            </a:r>
            <a:r>
              <a:rPr lang="pt-PT" dirty="0" err="1"/>
              <a:t>GPUs</a:t>
            </a:r>
            <a:r>
              <a:rPr lang="pt-PT" dirty="0"/>
              <a:t> </a:t>
            </a:r>
            <a:r>
              <a:rPr lang="pt-PT" dirty="0" err="1"/>
              <a:t>in</a:t>
            </a:r>
            <a:r>
              <a:rPr lang="pt-PT" dirty="0"/>
              <a:t> </a:t>
            </a:r>
            <a:r>
              <a:rPr lang="pt-PT" dirty="0" err="1"/>
              <a:t>trigger</a:t>
            </a:r>
            <a:r>
              <a:rPr lang="pt-PT" dirty="0"/>
              <a:t> </a:t>
            </a:r>
            <a:r>
              <a:rPr lang="pt-PT" dirty="0" err="1" smtClean="0"/>
              <a:t>processing</a:t>
            </a:r>
            <a:r>
              <a:rPr lang="pt-PT" dirty="0"/>
              <a:t> </a:t>
            </a:r>
          </a:p>
          <a:p>
            <a:pPr lvl="1"/>
            <a:r>
              <a:rPr lang="pt-PT" dirty="0"/>
              <a:t>António </a:t>
            </a:r>
            <a:r>
              <a:rPr lang="pt-PT" dirty="0" smtClean="0"/>
              <a:t>Pina</a:t>
            </a:r>
            <a:r>
              <a:rPr lang="pt-PT" dirty="0"/>
              <a:t>; </a:t>
            </a:r>
            <a:r>
              <a:rPr lang="pt-PT" dirty="0" smtClean="0"/>
              <a:t>Bruno </a:t>
            </a:r>
            <a:r>
              <a:rPr lang="pt-PT" dirty="0"/>
              <a:t>Rodrigues; José </a:t>
            </a:r>
            <a:r>
              <a:rPr lang="pt-PT" dirty="0" smtClean="0"/>
              <a:t>Rufino </a:t>
            </a:r>
            <a:r>
              <a:rPr lang="pt-PT" dirty="0"/>
              <a:t>Amaro; </a:t>
            </a:r>
            <a:r>
              <a:rPr lang="pt-PT" dirty="0" smtClean="0"/>
              <a:t>Ricardo Gonçalo</a:t>
            </a:r>
            <a:r>
              <a:rPr lang="pt-PT" dirty="0"/>
              <a:t>; Miguel </a:t>
            </a:r>
            <a:r>
              <a:rPr lang="pt-PT" dirty="0" smtClean="0"/>
              <a:t>Alves</a:t>
            </a:r>
            <a:r>
              <a:rPr lang="pt-PT" dirty="0"/>
              <a:t>; </a:t>
            </a:r>
            <a:r>
              <a:rPr lang="pt-PT" u="sng" dirty="0" err="1"/>
              <a:t>Patricia</a:t>
            </a:r>
            <a:r>
              <a:rPr lang="pt-PT" u="sng" dirty="0"/>
              <a:t> </a:t>
            </a:r>
            <a:r>
              <a:rPr lang="pt-PT" u="sng" dirty="0" smtClean="0"/>
              <a:t>Conde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err="1"/>
              <a:t>Prospective</a:t>
            </a:r>
            <a:r>
              <a:rPr lang="pt-PT" dirty="0"/>
              <a:t> </a:t>
            </a:r>
            <a:r>
              <a:rPr lang="pt-PT" dirty="0" err="1"/>
              <a:t>studies</a:t>
            </a:r>
            <a:r>
              <a:rPr lang="pt-PT" dirty="0"/>
              <a:t> </a:t>
            </a:r>
            <a:r>
              <a:rPr lang="pt-PT" dirty="0" err="1"/>
              <a:t>of</a:t>
            </a:r>
            <a:r>
              <a:rPr lang="pt-PT" dirty="0"/>
              <a:t> HL-LHC </a:t>
            </a:r>
            <a:r>
              <a:rPr lang="pt-PT" dirty="0" err="1" smtClean="0"/>
              <a:t>physics</a:t>
            </a:r>
            <a:endParaRPr lang="pt-PT" dirty="0" smtClean="0"/>
          </a:p>
          <a:p>
            <a:pPr lvl="1"/>
            <a:r>
              <a:rPr lang="pt-PT" dirty="0" err="1" smtClean="0"/>
              <a:t>Luisa</a:t>
            </a:r>
            <a:r>
              <a:rPr lang="pt-PT" dirty="0" smtClean="0"/>
              <a:t> Carvalho</a:t>
            </a:r>
            <a:r>
              <a:rPr lang="pt-PT" dirty="0"/>
              <a:t>; </a:t>
            </a:r>
            <a:r>
              <a:rPr lang="pt-PT" dirty="0" smtClean="0"/>
              <a:t>António Onofre; </a:t>
            </a:r>
            <a:r>
              <a:rPr lang="pt-PT" u="sng" dirty="0" smtClean="0"/>
              <a:t>Ricardo Gonçalo</a:t>
            </a:r>
            <a:r>
              <a:rPr lang="pt-PT" dirty="0"/>
              <a:t>; </a:t>
            </a:r>
            <a:r>
              <a:rPr lang="pt-PT" dirty="0" err="1"/>
              <a:t>Patricia</a:t>
            </a:r>
            <a:r>
              <a:rPr lang="pt-PT" dirty="0"/>
              <a:t> </a:t>
            </a:r>
            <a:r>
              <a:rPr lang="pt-PT" dirty="0" smtClean="0"/>
              <a:t>Conde; </a:t>
            </a:r>
            <a:r>
              <a:rPr lang="pt-PT" dirty="0"/>
              <a:t>Ricardo </a:t>
            </a:r>
            <a:r>
              <a:rPr lang="pt-PT" dirty="0" smtClean="0"/>
              <a:t>Faria</a:t>
            </a:r>
          </a:p>
          <a:p>
            <a:endParaRPr lang="pt-PT" dirty="0" smtClean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64148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Gest</a:t>
            </a:r>
            <a:r>
              <a:rPr lang="pt-PT" dirty="0" smtClean="0"/>
              <a:t>ão</a:t>
            </a:r>
            <a:endParaRPr lang="pt-PT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Tarefas bastante ortogonais </a:t>
            </a:r>
          </a:p>
          <a:p>
            <a:pPr lvl="1"/>
            <a:r>
              <a:rPr lang="pt-PT" dirty="0" smtClean="0"/>
              <a:t>Cada uma geridas por um(a) respons</a:t>
            </a:r>
            <a:r>
              <a:rPr lang="pt-PT" dirty="0" smtClean="0"/>
              <a:t>ável</a:t>
            </a:r>
          </a:p>
          <a:p>
            <a:pPr lvl="1"/>
            <a:r>
              <a:rPr lang="pt-PT" dirty="0" smtClean="0"/>
              <a:t>Importante ter reuniões regulares</a:t>
            </a:r>
          </a:p>
          <a:p>
            <a:r>
              <a:rPr lang="pt-PT" dirty="0" smtClean="0"/>
              <a:t>Visão de conjunto: </a:t>
            </a:r>
          </a:p>
          <a:p>
            <a:pPr lvl="1"/>
            <a:r>
              <a:rPr lang="pt-PT" dirty="0"/>
              <a:t>R</a:t>
            </a:r>
            <a:r>
              <a:rPr lang="pt-PT" dirty="0" smtClean="0"/>
              <a:t>euniões de gestão com responsáveis das tarefas</a:t>
            </a:r>
          </a:p>
          <a:p>
            <a:pPr lvl="1"/>
            <a:r>
              <a:rPr lang="pt-PT" dirty="0" smtClean="0"/>
              <a:t>Reuni</a:t>
            </a:r>
            <a:r>
              <a:rPr lang="pt-PT" dirty="0" smtClean="0"/>
              <a:t>ões do grupo ATLAS</a:t>
            </a:r>
          </a:p>
          <a:p>
            <a:r>
              <a:rPr lang="pt-PT" dirty="0" smtClean="0"/>
              <a:t>Tivemos uma primeira reunião em Dezembro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775573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Outros Projetos</a:t>
            </a:r>
            <a:endParaRPr lang="pt-PT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pt-PT" dirty="0" smtClean="0"/>
              <a:t>Reuni</a:t>
            </a:r>
            <a:r>
              <a:rPr lang="pt-PT" dirty="0" smtClean="0"/>
              <a:t>ão em Braga para discutir Tarefa 4 (</a:t>
            </a:r>
            <a:r>
              <a:rPr lang="pt-PT" dirty="0" err="1" smtClean="0"/>
              <a:t>GPUs</a:t>
            </a:r>
            <a:r>
              <a:rPr lang="pt-PT" dirty="0" smtClean="0"/>
              <a:t>)</a:t>
            </a:r>
          </a:p>
          <a:p>
            <a:r>
              <a:rPr lang="pt-PT" dirty="0" smtClean="0"/>
              <a:t>Ideia nova:</a:t>
            </a:r>
          </a:p>
          <a:p>
            <a:pPr lvl="1"/>
            <a:r>
              <a:rPr lang="pt-PT" dirty="0"/>
              <a:t>O</a:t>
            </a:r>
            <a:r>
              <a:rPr lang="pt-PT" dirty="0" smtClean="0"/>
              <a:t> Jos</a:t>
            </a:r>
            <a:r>
              <a:rPr lang="pt-PT" dirty="0" smtClean="0"/>
              <a:t>é Rufino</a:t>
            </a:r>
            <a:r>
              <a:rPr lang="en-US" dirty="0" smtClean="0"/>
              <a:t> </a:t>
            </a:r>
            <a:r>
              <a:rPr lang="en-US" dirty="0" err="1" smtClean="0"/>
              <a:t>fazer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candidatura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chamada</a:t>
            </a:r>
            <a:r>
              <a:rPr lang="en-US" dirty="0" smtClean="0"/>
              <a:t> FCT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domínios</a:t>
            </a:r>
            <a:r>
              <a:rPr lang="en-US" dirty="0" smtClean="0"/>
              <a:t> </a:t>
            </a:r>
            <a:r>
              <a:rPr lang="en-US" dirty="0" err="1" smtClean="0"/>
              <a:t>científicos</a:t>
            </a:r>
            <a:r>
              <a:rPr lang="en-US" dirty="0" smtClean="0"/>
              <a:t> (PTDC)</a:t>
            </a:r>
          </a:p>
          <a:p>
            <a:pPr lvl="1"/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motivada</a:t>
            </a:r>
            <a:r>
              <a:rPr lang="en-US" dirty="0" smtClean="0"/>
              <a:t> </a:t>
            </a:r>
            <a:r>
              <a:rPr lang="en-US" dirty="0" err="1" smtClean="0"/>
              <a:t>pelo</a:t>
            </a:r>
            <a:r>
              <a:rPr lang="en-US" dirty="0" smtClean="0"/>
              <a:t> </a:t>
            </a:r>
            <a:r>
              <a:rPr lang="en-US" dirty="0" err="1" smtClean="0"/>
              <a:t>lado</a:t>
            </a:r>
            <a:r>
              <a:rPr lang="en-US" dirty="0" smtClean="0"/>
              <a:t> da </a:t>
            </a:r>
            <a:r>
              <a:rPr lang="en-US" dirty="0" err="1" smtClean="0"/>
              <a:t>computação</a:t>
            </a:r>
            <a:endParaRPr lang="en-US" dirty="0"/>
          </a:p>
          <a:p>
            <a:pPr lvl="1"/>
            <a:r>
              <a:rPr lang="en-US" dirty="0" smtClean="0"/>
              <a:t>O trigger </a:t>
            </a:r>
            <a:r>
              <a:rPr lang="en-US" dirty="0" err="1" smtClean="0"/>
              <a:t>seria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aplicação</a:t>
            </a:r>
            <a:endParaRPr lang="en-US" dirty="0" smtClean="0"/>
          </a:p>
          <a:p>
            <a:pPr marL="0" indent="0">
              <a:buNone/>
            </a:pPr>
            <a:endParaRPr lang="pt-PT" dirty="0" smtClean="0"/>
          </a:p>
          <a:p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43620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1293</TotalTime>
  <Words>328</Words>
  <Application>Microsoft Macintosh PowerPoint</Application>
  <PresentationFormat>On-screen Show (4:3)</PresentationFormat>
  <Paragraphs>62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Projeto ATLAS Upgrade</vt:lpstr>
      <vt:lpstr>Orçamento</vt:lpstr>
      <vt:lpstr>Tarefas</vt:lpstr>
      <vt:lpstr>Gestão</vt:lpstr>
      <vt:lpstr>Outros Projetos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Projeto ATLAS Upgrade</dc:title>
  <dc:creator>Ricardo Goncalo</dc:creator>
  <cp:lastModifiedBy>Ricardo Goncalo</cp:lastModifiedBy>
  <cp:revision>13</cp:revision>
  <dcterms:created xsi:type="dcterms:W3CDTF">2020-01-14T18:57:42Z</dcterms:created>
  <dcterms:modified xsi:type="dcterms:W3CDTF">2020-01-15T16:33:57Z</dcterms:modified>
</cp:coreProperties>
</file>