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65AE-3DD7-B84D-9940-326496278B70}" type="datetimeFigureOut">
              <a:rPr lang="en-US" smtClean="0"/>
              <a:t>14/06/16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AFB3-9E16-9E4F-8CBB-6D3E14408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4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65AE-3DD7-B84D-9940-326496278B70}" type="datetimeFigureOut">
              <a:rPr lang="en-US" smtClean="0"/>
              <a:t>14/06/16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AFB3-9E16-9E4F-8CBB-6D3E14408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85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65AE-3DD7-B84D-9940-326496278B70}" type="datetimeFigureOut">
              <a:rPr lang="en-US" smtClean="0"/>
              <a:t>14/06/16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AFB3-9E16-9E4F-8CBB-6D3E14408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3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65AE-3DD7-B84D-9940-326496278B70}" type="datetimeFigureOut">
              <a:rPr lang="en-US" smtClean="0"/>
              <a:t>14/06/16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AFB3-9E16-9E4F-8CBB-6D3E14408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65AE-3DD7-B84D-9940-326496278B70}" type="datetimeFigureOut">
              <a:rPr lang="en-US" smtClean="0"/>
              <a:t>14/06/16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AFB3-9E16-9E4F-8CBB-6D3E14408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7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65AE-3DD7-B84D-9940-326496278B70}" type="datetimeFigureOut">
              <a:rPr lang="en-US" smtClean="0"/>
              <a:t>14/06/16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AFB3-9E16-9E4F-8CBB-6D3E14408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57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65AE-3DD7-B84D-9940-326496278B70}" type="datetimeFigureOut">
              <a:rPr lang="en-US" smtClean="0"/>
              <a:t>14/06/16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AFB3-9E16-9E4F-8CBB-6D3E14408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8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65AE-3DD7-B84D-9940-326496278B70}" type="datetimeFigureOut">
              <a:rPr lang="en-US" smtClean="0"/>
              <a:t>14/06/16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AFB3-9E16-9E4F-8CBB-6D3E14408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0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65AE-3DD7-B84D-9940-326496278B70}" type="datetimeFigureOut">
              <a:rPr lang="en-US" smtClean="0"/>
              <a:t>14/06/16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AFB3-9E16-9E4F-8CBB-6D3E14408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8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65AE-3DD7-B84D-9940-326496278B70}" type="datetimeFigureOut">
              <a:rPr lang="en-US" smtClean="0"/>
              <a:t>14/06/16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AFB3-9E16-9E4F-8CBB-6D3E14408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40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65AE-3DD7-B84D-9940-326496278B70}" type="datetimeFigureOut">
              <a:rPr lang="en-US" smtClean="0"/>
              <a:t>14/06/16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AFB3-9E16-9E4F-8CBB-6D3E14408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2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65AE-3DD7-B84D-9940-326496278B70}" type="datetimeFigureOut">
              <a:rPr lang="en-US" smtClean="0"/>
              <a:t>14/06/16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AFB3-9E16-9E4F-8CBB-6D3E14408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14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39" y="4431451"/>
            <a:ext cx="1867460" cy="22900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97164" y="3783146"/>
            <a:ext cx="7551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 </a:t>
            </a:r>
            <a:r>
              <a:rPr lang="en-GB" dirty="0" err="1" smtClean="0">
                <a:solidFill>
                  <a:schemeClr val="bg1"/>
                </a:solidFill>
              </a:rPr>
              <a:t>utilidade</a:t>
            </a:r>
            <a:r>
              <a:rPr lang="en-GB" dirty="0" smtClean="0">
                <a:solidFill>
                  <a:schemeClr val="bg1"/>
                </a:solidFill>
              </a:rPr>
              <a:t> da </a:t>
            </a:r>
            <a:r>
              <a:rPr lang="en-GB" dirty="0" err="1" smtClean="0">
                <a:solidFill>
                  <a:schemeClr val="bg1"/>
                </a:solidFill>
              </a:rPr>
              <a:t>física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0669-A2BA-3341-82C2-5524E37FDD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7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0669-A2BA-3341-82C2-5524E37FDDD1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836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0669-A2BA-3341-82C2-5524E37FDDD1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55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0669-A2BA-3341-82C2-5524E37FDDD1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74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0669-A2BA-3341-82C2-5524E37FDDD1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724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0669-A2BA-3341-82C2-5524E37FDDD1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44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0669-A2BA-3341-82C2-5524E37FDDD1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5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20669-A2BA-3341-82C2-5524E37FDDD1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189" y="333375"/>
            <a:ext cx="3381375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smtClean="0">
                <a:solidFill>
                  <a:srgbClr val="000000"/>
                </a:solidFill>
              </a:rPr>
              <a:t>Parece que desta foi…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07150" y="76200"/>
            <a:ext cx="27368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PT" sz="2400" dirty="0">
                <a:solidFill>
                  <a:srgbClr val="0000FF"/>
                </a:solidFill>
              </a:rPr>
              <a:t>Moral da história:</a:t>
            </a:r>
            <a:r>
              <a:rPr lang="pt-PT" sz="2400" dirty="0"/>
              <a:t> </a:t>
            </a:r>
            <a:r>
              <a:rPr lang="pt-PT" sz="2400" dirty="0">
                <a:solidFill>
                  <a:srgbClr val="FF0000"/>
                </a:solidFill>
              </a:rPr>
              <a:t>A </a:t>
            </a:r>
            <a:r>
              <a:rPr lang="pt-PT" sz="2400" u="sng" dirty="0">
                <a:solidFill>
                  <a:srgbClr val="FF0000"/>
                </a:solidFill>
              </a:rPr>
              <a:t>Física</a:t>
            </a:r>
            <a:r>
              <a:rPr lang="pt-PT" sz="2400" dirty="0">
                <a:solidFill>
                  <a:srgbClr val="FF0000"/>
                </a:solidFill>
              </a:rPr>
              <a:t> tem um papel </a:t>
            </a:r>
            <a:r>
              <a:rPr lang="pt-PT" sz="2400" u="sng" dirty="0">
                <a:solidFill>
                  <a:srgbClr val="FF0000"/>
                </a:solidFill>
              </a:rPr>
              <a:t>crucial</a:t>
            </a:r>
            <a:r>
              <a:rPr lang="pt-PT" sz="2400" dirty="0">
                <a:solidFill>
                  <a:srgbClr val="FF0000"/>
                </a:solidFill>
              </a:rPr>
              <a:t> no dia-a-dia!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6300788" y="1341438"/>
            <a:ext cx="576262" cy="23034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276718" y="2060575"/>
            <a:ext cx="142875" cy="8636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419475" y="2060867"/>
            <a:ext cx="2592388" cy="2889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7740650" y="4221163"/>
            <a:ext cx="0" cy="10795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940428" y="4005263"/>
            <a:ext cx="18002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 lIns="91439" tIns="45719" rIns="91439" bIns="45719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48184" y="2781300"/>
            <a:ext cx="427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pt-PT" sz="3600" b="1">
                <a:solidFill>
                  <a:srgbClr val="FFFF00"/>
                </a:solidFill>
              </a:rPr>
              <a:t>p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572160" y="2427579"/>
            <a:ext cx="522347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pt-PT" sz="3600" b="1">
                <a:solidFill>
                  <a:srgbClr val="FFFF00"/>
                </a:solidFill>
              </a:rPr>
              <a:t>A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659562" y="4005554"/>
            <a:ext cx="441194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pt-PT" sz="3600" b="1">
                <a:solidFill>
                  <a:srgbClr val="FFFF00"/>
                </a:solidFill>
              </a:rPr>
              <a:t>a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740651" y="4005554"/>
            <a:ext cx="430600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pt-PT" sz="3600" b="1">
                <a:solidFill>
                  <a:srgbClr val="FFFF00"/>
                </a:solidFill>
              </a:rPr>
              <a:t>P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403350" y="1125830"/>
            <a:ext cx="1439863" cy="4667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lIns="91439" tIns="45719" rIns="91439" bIns="45719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PT" sz="2400" dirty="0">
                <a:solidFill>
                  <a:srgbClr val="FF0000"/>
                </a:solidFill>
              </a:rPr>
              <a:t>a P &gt; A 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5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Macintosh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 utilidade da física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utilidade da física</dc:title>
  <dc:creator>Ricardo Goncalo</dc:creator>
  <cp:lastModifiedBy>Ricardo Goncalo</cp:lastModifiedBy>
  <cp:revision>1</cp:revision>
  <dcterms:created xsi:type="dcterms:W3CDTF">2016-06-14T08:08:44Z</dcterms:created>
  <dcterms:modified xsi:type="dcterms:W3CDTF">2016-06-14T08:09:08Z</dcterms:modified>
</cp:coreProperties>
</file>