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0" r:id="rId4"/>
    <p:sldId id="263" r:id="rId5"/>
    <p:sldId id="258" r:id="rId6"/>
    <p:sldId id="261" r:id="rId7"/>
    <p:sldId id="265" r:id="rId8"/>
    <p:sldId id="259" r:id="rId9"/>
    <p:sldId id="25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281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633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924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0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21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7851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831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98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07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13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8298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42563-DA83-C241-969E-D7CE98F02644}" type="datetimeFigureOut">
              <a:rPr lang="en-US" smtClean="0"/>
              <a:t>13.07.20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66721-8782-024F-8076-6AA07993301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591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hyperlink" Target="https://www.lip.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iki.incd.pt/books/how-to-access/page/create-an-ssh-key" TargetMode="External"/><Relationship Id="rId3" Type="http://schemas.openxmlformats.org/officeDocument/2006/relationships/hyperlink" Target="https://join.slack.com/t/lip-internshipprogram/shared_invite/zt-fbacw5c7-Pi87gN4ipRycGp6i6oV23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jgoncalo@lip.pt" TargetMode="External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document/d/1CEEW_IPMR6xhZO4RlVtXo8G1N5ILQFaMZPWObmIDA6Y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970"/>
            <a:ext cx="7772400" cy="1470025"/>
          </a:xfrm>
          <a:solidFill>
            <a:srgbClr val="FFFFFF">
              <a:alpha val="58000"/>
            </a:srgbClr>
          </a:solidFill>
        </p:spPr>
        <p:txBody>
          <a:bodyPr>
            <a:normAutofit/>
          </a:bodyPr>
          <a:lstStyle/>
          <a:p>
            <a:r>
              <a:rPr lang="pt-PT" sz="4800" dirty="0" err="1" smtClean="0"/>
              <a:t>Informations</a:t>
            </a:r>
            <a:r>
              <a:rPr lang="pt-PT" sz="4800" dirty="0" smtClean="0"/>
              <a:t> for </a:t>
            </a:r>
            <a:r>
              <a:rPr lang="pt-PT" sz="4800" dirty="0" err="1" smtClean="0"/>
              <a:t>the</a:t>
            </a:r>
            <a:r>
              <a:rPr lang="pt-PT" sz="4800" dirty="0" smtClean="0"/>
              <a:t> </a:t>
            </a:r>
            <a:r>
              <a:rPr lang="pt-PT" sz="4800" dirty="0" err="1" smtClean="0"/>
              <a:t>Week</a:t>
            </a:r>
            <a:endParaRPr lang="pt-PT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0467"/>
            <a:ext cx="6400800" cy="1752600"/>
          </a:xfrm>
          <a:solidFill>
            <a:schemeClr val="bg1">
              <a:alpha val="78000"/>
            </a:schemeClr>
          </a:solidFill>
        </p:spPr>
        <p:txBody>
          <a:bodyPr/>
          <a:lstStyle/>
          <a:p>
            <a:r>
              <a:rPr lang="pt-PT" dirty="0" smtClean="0"/>
              <a:t>Ricardo Gonçalo </a:t>
            </a:r>
          </a:p>
          <a:p>
            <a:r>
              <a:rPr lang="pt-PT" dirty="0" smtClean="0"/>
              <a:t>(for a </a:t>
            </a:r>
            <a:r>
              <a:rPr lang="pt-PT" dirty="0" err="1" smtClean="0"/>
              <a:t>large</a:t>
            </a:r>
            <a:r>
              <a:rPr lang="pt-PT" dirty="0" smtClean="0"/>
              <a:t> </a:t>
            </a:r>
            <a:r>
              <a:rPr lang="pt-PT" dirty="0" err="1" smtClean="0"/>
              <a:t>team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enthusiastic</a:t>
            </a:r>
            <a:r>
              <a:rPr lang="pt-PT" dirty="0" smtClean="0"/>
              <a:t> </a:t>
            </a:r>
            <a:r>
              <a:rPr lang="pt-PT" dirty="0" err="1" smtClean="0"/>
              <a:t>researchers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lectureres</a:t>
            </a:r>
            <a:r>
              <a:rPr lang="pt-PT" dirty="0" smtClean="0"/>
              <a:t>!)</a:t>
            </a:r>
          </a:p>
        </p:txBody>
      </p:sp>
      <p:pic>
        <p:nvPicPr>
          <p:cNvPr id="4" name="Picture 3" descr="LIP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7" y="5822531"/>
            <a:ext cx="4348331" cy="8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61" t="8622" r="17912" b="8599"/>
          <a:stretch/>
        </p:blipFill>
        <p:spPr>
          <a:xfrm>
            <a:off x="2482011" y="1154630"/>
            <a:ext cx="3944283" cy="5059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Finally</a:t>
            </a:r>
            <a:r>
              <a:rPr lang="pt-PT" dirty="0" smtClean="0"/>
              <a:t>: HAVE FUN!... </a:t>
            </a:r>
            <a:r>
              <a:rPr lang="pt-PT" dirty="0" err="1" smtClean="0"/>
              <a:t>and</a:t>
            </a:r>
            <a:r>
              <a:rPr lang="pt-PT" dirty="0" smtClean="0"/>
              <a:t>... </a:t>
            </a:r>
            <a:endParaRPr lang="pt-PT" dirty="0"/>
          </a:p>
        </p:txBody>
      </p:sp>
      <p:sp>
        <p:nvSpPr>
          <p:cNvPr id="5" name="TextBox 4"/>
          <p:cNvSpPr txBox="1"/>
          <p:nvPr/>
        </p:nvSpPr>
        <p:spPr>
          <a:xfrm>
            <a:off x="2558973" y="6129554"/>
            <a:ext cx="386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hlinkClick r:id="rId3"/>
              </a:rPr>
              <a:t>https://www.lip.pt</a:t>
            </a:r>
            <a:r>
              <a:rPr lang="pt-PT" sz="3600" dirty="0" smtClean="0"/>
              <a:t> 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338409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Summer</a:t>
            </a:r>
            <a:r>
              <a:rPr lang="pt-PT" dirty="0" smtClean="0"/>
              <a:t> </a:t>
            </a:r>
            <a:r>
              <a:rPr lang="pt-PT" dirty="0" err="1" smtClean="0"/>
              <a:t>Internship</a:t>
            </a:r>
            <a:r>
              <a:rPr lang="pt-PT" dirty="0" smtClean="0"/>
              <a:t> 2017</a:t>
            </a:r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39" y="1417638"/>
            <a:ext cx="8220461" cy="47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95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447800"/>
            <a:ext cx="8115300" cy="39624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Summer</a:t>
            </a:r>
            <a:r>
              <a:rPr lang="pt-PT" dirty="0" smtClean="0"/>
              <a:t> </a:t>
            </a:r>
            <a:r>
              <a:rPr lang="pt-PT" dirty="0" err="1" smtClean="0"/>
              <a:t>Internship</a:t>
            </a:r>
            <a:r>
              <a:rPr lang="pt-PT" dirty="0" smtClean="0"/>
              <a:t> 2018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1759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Summer</a:t>
            </a:r>
            <a:r>
              <a:rPr lang="pt-PT" dirty="0" smtClean="0"/>
              <a:t> </a:t>
            </a:r>
            <a:r>
              <a:rPr lang="pt-PT" dirty="0" err="1" smtClean="0"/>
              <a:t>Internship</a:t>
            </a:r>
            <a:r>
              <a:rPr lang="pt-PT" dirty="0" smtClean="0"/>
              <a:t> 2019</a:t>
            </a:r>
            <a:endParaRPr lang="pt-P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5" y="1375542"/>
            <a:ext cx="7693220" cy="433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236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765049"/>
            <a:ext cx="9144000" cy="3403099"/>
            <a:chOff x="0" y="63500"/>
            <a:chExt cx="9144000" cy="34030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63501"/>
              <a:ext cx="4636936" cy="340309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07062" y="63500"/>
              <a:ext cx="4636938" cy="3403099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Summer</a:t>
            </a:r>
            <a:r>
              <a:rPr lang="pt-PT" dirty="0" smtClean="0"/>
              <a:t> </a:t>
            </a:r>
            <a:r>
              <a:rPr lang="pt-PT" dirty="0" err="1" smtClean="0"/>
              <a:t>Internship</a:t>
            </a:r>
            <a:r>
              <a:rPr lang="pt-PT" dirty="0" smtClean="0"/>
              <a:t> 2020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971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561" t="8622" r="17912" b="8599"/>
          <a:stretch/>
        </p:blipFill>
        <p:spPr>
          <a:xfrm>
            <a:off x="2347328" y="1039166"/>
            <a:ext cx="4425293" cy="5676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LIP </a:t>
            </a:r>
            <a:r>
              <a:rPr lang="pt-PT" dirty="0" err="1" smtClean="0"/>
              <a:t>Summer</a:t>
            </a:r>
            <a:r>
              <a:rPr lang="pt-PT" dirty="0" smtClean="0"/>
              <a:t> </a:t>
            </a:r>
            <a:r>
              <a:rPr lang="pt-PT" dirty="0" err="1" smtClean="0"/>
              <a:t>Internship</a:t>
            </a:r>
            <a:r>
              <a:rPr lang="pt-PT" dirty="0" smtClean="0"/>
              <a:t> 2020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444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069313" cy="1186713"/>
          </a:xfrm>
        </p:spPr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Agenda</a:t>
            </a:r>
            <a:endParaRPr lang="pt-P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2083"/>
          <a:stretch/>
        </p:blipFill>
        <p:spPr>
          <a:xfrm>
            <a:off x="4069314" y="0"/>
            <a:ext cx="50746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05957"/>
            <a:ext cx="40693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 err="1" smtClean="0"/>
              <a:t>Mornings</a:t>
            </a:r>
            <a:r>
              <a:rPr lang="pt-PT" sz="2400" dirty="0" smtClean="0"/>
              <a:t>: </a:t>
            </a:r>
          </a:p>
          <a:p>
            <a:r>
              <a:rPr lang="pt-PT" sz="2400" b="1" dirty="0" err="1" smtClean="0"/>
              <a:t>Two</a:t>
            </a:r>
            <a:r>
              <a:rPr lang="pt-PT" sz="2400" b="1" dirty="0" smtClean="0"/>
              <a:t> </a:t>
            </a:r>
            <a:r>
              <a:rPr lang="pt-PT" sz="2400" b="1" dirty="0" err="1"/>
              <a:t>l</a:t>
            </a:r>
            <a:r>
              <a:rPr lang="pt-PT" sz="2400" b="1" dirty="0" err="1" smtClean="0"/>
              <a:t>ectures</a:t>
            </a:r>
            <a:r>
              <a:rPr lang="pt-PT" sz="2400" b="1" dirty="0" smtClean="0"/>
              <a:t> </a:t>
            </a:r>
            <a:r>
              <a:rPr lang="pt-PT" sz="2400" dirty="0" err="1" smtClean="0"/>
              <a:t>themes</a:t>
            </a:r>
            <a:r>
              <a:rPr lang="pt-PT" sz="2400" dirty="0" smtClean="0"/>
              <a:t> </a:t>
            </a:r>
            <a:r>
              <a:rPr lang="pt-PT" sz="2400" dirty="0" err="1" smtClean="0"/>
              <a:t>covered</a:t>
            </a:r>
            <a:r>
              <a:rPr lang="pt-PT" sz="2400" dirty="0" smtClean="0"/>
              <a:t> </a:t>
            </a:r>
            <a:r>
              <a:rPr lang="pt-PT" sz="2400" dirty="0" err="1" smtClean="0"/>
              <a:t>in</a:t>
            </a:r>
            <a:r>
              <a:rPr lang="pt-PT" sz="2400" dirty="0" smtClean="0"/>
              <a:t> </a:t>
            </a:r>
            <a:r>
              <a:rPr lang="pt-PT" sz="2400" dirty="0" err="1" smtClean="0"/>
              <a:t>any</a:t>
            </a:r>
            <a:r>
              <a:rPr lang="pt-PT" sz="2400" dirty="0" smtClean="0"/>
              <a:t> </a:t>
            </a:r>
            <a:r>
              <a:rPr lang="pt-PT" sz="2400" dirty="0" err="1" smtClean="0"/>
              <a:t>of</a:t>
            </a:r>
            <a:r>
              <a:rPr lang="pt-PT" sz="2400" dirty="0" smtClean="0"/>
              <a:t> </a:t>
            </a:r>
            <a:r>
              <a:rPr lang="pt-PT" sz="2400" dirty="0" err="1" smtClean="0"/>
              <a:t>your</a:t>
            </a:r>
            <a:r>
              <a:rPr lang="pt-PT" sz="2400" dirty="0" smtClean="0"/>
              <a:t> </a:t>
            </a:r>
            <a:r>
              <a:rPr lang="pt-PT" sz="2400" dirty="0" err="1" smtClean="0"/>
              <a:t>projects</a:t>
            </a:r>
            <a:r>
              <a:rPr lang="pt-PT" sz="2400" dirty="0" smtClean="0"/>
              <a:t> </a:t>
            </a:r>
          </a:p>
          <a:p>
            <a:endParaRPr lang="pt-PT" sz="2400" dirty="0" smtClean="0"/>
          </a:p>
          <a:p>
            <a:r>
              <a:rPr lang="pt-PT" sz="2400" dirty="0" err="1" smtClean="0"/>
              <a:t>Followed</a:t>
            </a:r>
            <a:r>
              <a:rPr lang="pt-PT" sz="2400" dirty="0" smtClean="0"/>
              <a:t> </a:t>
            </a:r>
            <a:r>
              <a:rPr lang="pt-PT" sz="2400" dirty="0" err="1" smtClean="0"/>
              <a:t>by</a:t>
            </a:r>
            <a:r>
              <a:rPr lang="pt-PT" sz="2400" dirty="0" smtClean="0"/>
              <a:t> tutorial </a:t>
            </a:r>
            <a:r>
              <a:rPr lang="pt-PT" sz="2400" dirty="0" err="1" smtClean="0"/>
              <a:t>chats</a:t>
            </a:r>
            <a:r>
              <a:rPr lang="pt-PT" sz="2400" dirty="0" smtClean="0"/>
              <a:t>: </a:t>
            </a:r>
            <a:r>
              <a:rPr lang="pt-PT" sz="2400" dirty="0" err="1" smtClean="0"/>
              <a:t>your</a:t>
            </a:r>
            <a:r>
              <a:rPr lang="pt-PT" sz="2400" dirty="0" smtClean="0"/>
              <a:t> chance to </a:t>
            </a:r>
            <a:r>
              <a:rPr lang="pt-PT" sz="2400" b="1" dirty="0" err="1" smtClean="0"/>
              <a:t>ask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everything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you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always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wanted</a:t>
            </a:r>
            <a:r>
              <a:rPr lang="pt-PT" sz="2400" b="1" dirty="0" smtClean="0"/>
              <a:t> to </a:t>
            </a:r>
            <a:r>
              <a:rPr lang="pt-PT" sz="2400" b="1" dirty="0" err="1" smtClean="0"/>
              <a:t>know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about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particle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physics</a:t>
            </a:r>
            <a:r>
              <a:rPr lang="pt-PT" sz="2400" dirty="0" smtClean="0"/>
              <a:t> </a:t>
            </a:r>
            <a:r>
              <a:rPr lang="pt-PT" sz="2400" dirty="0" err="1" smtClean="0"/>
              <a:t>but</a:t>
            </a:r>
            <a:r>
              <a:rPr lang="pt-PT" sz="2400" dirty="0" smtClean="0"/>
              <a:t> </a:t>
            </a:r>
            <a:r>
              <a:rPr lang="pt-PT" sz="2400" dirty="0" err="1" smtClean="0"/>
              <a:t>were</a:t>
            </a:r>
            <a:r>
              <a:rPr lang="pt-PT" sz="2400" dirty="0" smtClean="0"/>
              <a:t> </a:t>
            </a:r>
            <a:r>
              <a:rPr lang="pt-PT" sz="2400" dirty="0" err="1" smtClean="0"/>
              <a:t>afraid</a:t>
            </a:r>
            <a:r>
              <a:rPr lang="pt-PT" sz="2400" dirty="0" smtClean="0"/>
              <a:t> to </a:t>
            </a:r>
            <a:r>
              <a:rPr lang="pt-PT" sz="2400" dirty="0" err="1" smtClean="0"/>
              <a:t>ask</a:t>
            </a:r>
            <a:r>
              <a:rPr lang="pt-PT" sz="2400" dirty="0" smtClean="0"/>
              <a:t>! </a:t>
            </a:r>
            <a:r>
              <a:rPr lang="pt-PT" sz="2400" dirty="0" smtClean="0">
                <a:sym typeface="Wingdings"/>
              </a:rPr>
              <a:t></a:t>
            </a:r>
          </a:p>
          <a:p>
            <a:endParaRPr lang="pt-PT" sz="2400" dirty="0">
              <a:sym typeface="Wingdings"/>
            </a:endParaRPr>
          </a:p>
          <a:p>
            <a:r>
              <a:rPr lang="pt-PT" sz="2400" dirty="0" err="1" smtClean="0">
                <a:sym typeface="Wingdings"/>
              </a:rPr>
              <a:t>Afternoons</a:t>
            </a:r>
            <a:r>
              <a:rPr lang="pt-PT" sz="2400" dirty="0" smtClean="0">
                <a:sym typeface="Wingdings"/>
              </a:rPr>
              <a:t>:</a:t>
            </a:r>
          </a:p>
          <a:p>
            <a:r>
              <a:rPr lang="pt-PT" sz="2400" b="1" dirty="0" err="1" smtClean="0">
                <a:sym typeface="Wingdings"/>
              </a:rPr>
              <a:t>Tutorials</a:t>
            </a:r>
            <a:r>
              <a:rPr lang="pt-PT" sz="2400" dirty="0" smtClean="0">
                <a:sym typeface="Wingdings"/>
              </a:rPr>
              <a:t> to </a:t>
            </a:r>
            <a:r>
              <a:rPr lang="pt-PT" sz="2400" b="1" dirty="0" err="1" smtClean="0">
                <a:sym typeface="Wingdings"/>
              </a:rPr>
              <a:t>give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you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the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tools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you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need</a:t>
            </a:r>
            <a:r>
              <a:rPr lang="pt-PT" sz="2400" b="1" dirty="0" smtClean="0">
                <a:sym typeface="Wingdings"/>
              </a:rPr>
              <a:t> for </a:t>
            </a:r>
            <a:r>
              <a:rPr lang="pt-PT" sz="2400" b="1" dirty="0" err="1" smtClean="0">
                <a:sym typeface="Wingdings"/>
              </a:rPr>
              <a:t>your</a:t>
            </a:r>
            <a:r>
              <a:rPr lang="pt-PT" sz="2400" b="1" dirty="0" smtClean="0">
                <a:sym typeface="Wingdings"/>
              </a:rPr>
              <a:t> </a:t>
            </a:r>
            <a:r>
              <a:rPr lang="pt-PT" sz="2400" b="1" dirty="0" err="1" smtClean="0">
                <a:sym typeface="Wingdings"/>
              </a:rPr>
              <a:t>projects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123694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6207"/>
          </a:xfrm>
        </p:spPr>
        <p:txBody>
          <a:bodyPr>
            <a:normAutofit fontScale="90000"/>
          </a:bodyPr>
          <a:lstStyle/>
          <a:p>
            <a:r>
              <a:rPr lang="pt-PT" dirty="0" err="1" smtClean="0"/>
              <a:t>Instructions</a:t>
            </a:r>
            <a:r>
              <a:rPr lang="pt-PT" dirty="0" smtClean="0"/>
              <a:t> for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afternoon</a:t>
            </a:r>
            <a:r>
              <a:rPr lang="pt-PT" dirty="0" smtClean="0"/>
              <a:t> </a:t>
            </a:r>
            <a:r>
              <a:rPr lang="pt-PT" dirty="0" err="1" smtClean="0"/>
              <a:t>tutorials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164" y="1193113"/>
            <a:ext cx="8773622" cy="560715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order</a:t>
            </a:r>
            <a:r>
              <a:rPr lang="pt-PT" dirty="0" smtClean="0"/>
              <a:t> to </a:t>
            </a:r>
            <a:r>
              <a:rPr lang="pt-PT" dirty="0" err="1" smtClean="0"/>
              <a:t>follow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tutorials</a:t>
            </a:r>
            <a:r>
              <a:rPr lang="pt-PT" dirty="0" smtClean="0"/>
              <a:t>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very</a:t>
            </a:r>
            <a:r>
              <a:rPr lang="pt-PT" dirty="0" smtClean="0"/>
              <a:t> </a:t>
            </a:r>
            <a:r>
              <a:rPr lang="pt-PT" dirty="0" err="1" smtClean="0"/>
              <a:t>important</a:t>
            </a:r>
            <a:r>
              <a:rPr lang="pt-PT" dirty="0" smtClean="0"/>
              <a:t> </a:t>
            </a:r>
            <a:r>
              <a:rPr lang="pt-PT" dirty="0" err="1" smtClean="0"/>
              <a:t>that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b="1" dirty="0" err="1" smtClean="0"/>
              <a:t>access</a:t>
            </a:r>
            <a:r>
              <a:rPr lang="pt-PT" b="1" dirty="0" smtClean="0"/>
              <a:t> to </a:t>
            </a:r>
            <a:r>
              <a:rPr lang="pt-PT" b="1" dirty="0" err="1" smtClean="0"/>
              <a:t>the</a:t>
            </a:r>
            <a:r>
              <a:rPr lang="pt-PT" b="1" dirty="0" smtClean="0"/>
              <a:t> LIP </a:t>
            </a:r>
            <a:r>
              <a:rPr lang="pt-PT" b="1" dirty="0" err="1" smtClean="0"/>
              <a:t>machine</a:t>
            </a:r>
            <a:r>
              <a:rPr lang="pt-PT" dirty="0" err="1" smtClean="0"/>
              <a:t>s</a:t>
            </a:r>
            <a:r>
              <a:rPr lang="pt-PT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please</a:t>
            </a:r>
            <a:r>
              <a:rPr lang="pt-PT" dirty="0" smtClean="0"/>
              <a:t>:</a:t>
            </a:r>
          </a:p>
          <a:p>
            <a:endParaRPr lang="pt-PT" b="1" dirty="0" smtClean="0"/>
          </a:p>
          <a:p>
            <a:r>
              <a:rPr lang="pt-PT" b="1" dirty="0" err="1" smtClean="0"/>
              <a:t>Create</a:t>
            </a:r>
            <a:r>
              <a:rPr lang="pt-PT" b="1" dirty="0" smtClean="0"/>
              <a:t> </a:t>
            </a:r>
            <a:r>
              <a:rPr lang="pt-PT" b="1" dirty="0" err="1" smtClean="0"/>
              <a:t>an</a:t>
            </a:r>
            <a:r>
              <a:rPr lang="pt-PT" b="1" dirty="0" smtClean="0"/>
              <a:t> </a:t>
            </a:r>
            <a:r>
              <a:rPr lang="pt-PT" b="1" dirty="0" err="1" smtClean="0"/>
              <a:t>ssh</a:t>
            </a:r>
            <a:r>
              <a:rPr lang="pt-PT" b="1" dirty="0" smtClean="0"/>
              <a:t> </a:t>
            </a:r>
            <a:r>
              <a:rPr lang="pt-PT" b="1" dirty="0" err="1" smtClean="0"/>
              <a:t>key</a:t>
            </a:r>
            <a:r>
              <a:rPr lang="pt-PT" b="1" dirty="0" smtClean="0"/>
              <a:t> </a:t>
            </a:r>
            <a:r>
              <a:rPr lang="mr-IN" dirty="0" smtClean="0"/>
              <a:t>–</a:t>
            </a:r>
            <a:r>
              <a:rPr lang="pt-PT" dirty="0" smtClean="0"/>
              <a:t> </a:t>
            </a:r>
            <a:r>
              <a:rPr lang="pt-PT" dirty="0" err="1" smtClean="0"/>
              <a:t>instructions</a:t>
            </a:r>
            <a:r>
              <a:rPr lang="pt-PT" dirty="0" smtClean="0"/>
              <a:t> </a:t>
            </a:r>
            <a:r>
              <a:rPr lang="pt-PT" dirty="0" err="1" smtClean="0"/>
              <a:t>here</a:t>
            </a:r>
            <a:r>
              <a:rPr lang="pt-PT" dirty="0" err="1"/>
              <a:t>:</a:t>
            </a:r>
            <a:r>
              <a:rPr lang="pt-PT" dirty="0" err="1" smtClean="0">
                <a:hlinkClick r:id="rId2"/>
              </a:rPr>
              <a:t>https</a:t>
            </a:r>
            <a:r>
              <a:rPr lang="pt-PT" dirty="0" smtClean="0">
                <a:hlinkClick r:id="rId2"/>
              </a:rPr>
              <a:t>://wiki.incd.pt/books/how-to-access/page/create-an-ssh-key</a:t>
            </a:r>
            <a:r>
              <a:rPr lang="pt-PT" dirty="0" smtClean="0"/>
              <a:t>  </a:t>
            </a:r>
          </a:p>
          <a:p>
            <a:pPr marL="0" indent="0">
              <a:buNone/>
            </a:pPr>
            <a:r>
              <a:rPr lang="pt-PT" dirty="0" smtClean="0"/>
              <a:t>     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send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public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(</a:t>
            </a:r>
            <a:r>
              <a:rPr lang="pt-PT" b="1" dirty="0" err="1" smtClean="0"/>
              <a:t>id_rsa.pub</a:t>
            </a:r>
            <a:r>
              <a:rPr lang="pt-PT" dirty="0" smtClean="0"/>
              <a:t>) to </a:t>
            </a:r>
            <a:r>
              <a:rPr lang="pt-PT" b="1" dirty="0" err="1" smtClean="0"/>
              <a:t>helpdesk@lip.pt</a:t>
            </a:r>
            <a:endParaRPr lang="pt-PT" dirty="0" smtClean="0"/>
          </a:p>
          <a:p>
            <a:endParaRPr lang="pt-PT" dirty="0" smtClean="0"/>
          </a:p>
          <a:p>
            <a:r>
              <a:rPr lang="pt-PT" dirty="0" smtClean="0"/>
              <a:t>A </a:t>
            </a:r>
            <a:r>
              <a:rPr lang="pt-PT" dirty="0" err="1" smtClean="0"/>
              <a:t>dedicated</a:t>
            </a:r>
            <a:r>
              <a:rPr lang="pt-PT" dirty="0" smtClean="0"/>
              <a:t> </a:t>
            </a:r>
            <a:r>
              <a:rPr lang="pt-PT" dirty="0" err="1" smtClean="0"/>
              <a:t>slack</a:t>
            </a:r>
            <a:r>
              <a:rPr lang="pt-PT" dirty="0" smtClean="0"/>
              <a:t> </a:t>
            </a:r>
            <a:r>
              <a:rPr lang="pt-PT" dirty="0" err="1" smtClean="0"/>
              <a:t>workspace</a:t>
            </a:r>
            <a:r>
              <a:rPr lang="pt-PT" dirty="0" smtClean="0"/>
              <a:t> </a:t>
            </a:r>
            <a:r>
              <a:rPr lang="pt-PT" dirty="0" err="1" smtClean="0"/>
              <a:t>has</a:t>
            </a:r>
            <a:r>
              <a:rPr lang="pt-PT" dirty="0" smtClean="0"/>
              <a:t> </a:t>
            </a:r>
            <a:r>
              <a:rPr lang="pt-PT" dirty="0" err="1" smtClean="0"/>
              <a:t>been</a:t>
            </a:r>
            <a:r>
              <a:rPr lang="pt-PT" dirty="0" smtClean="0"/>
              <a:t> </a:t>
            </a:r>
            <a:r>
              <a:rPr lang="pt-PT" dirty="0" err="1" smtClean="0"/>
              <a:t>set</a:t>
            </a:r>
            <a:r>
              <a:rPr lang="pt-PT" dirty="0" smtClean="0"/>
              <a:t> </a:t>
            </a:r>
            <a:r>
              <a:rPr lang="pt-PT" dirty="0" err="1" smtClean="0"/>
              <a:t>up</a:t>
            </a:r>
            <a:r>
              <a:rPr lang="pt-PT" dirty="0" smtClean="0"/>
              <a:t>. </a:t>
            </a:r>
            <a:r>
              <a:rPr lang="pt-PT" dirty="0" err="1" smtClean="0"/>
              <a:t>Join</a:t>
            </a:r>
            <a:r>
              <a:rPr lang="pt-PT" dirty="0" smtClean="0"/>
              <a:t> </a:t>
            </a:r>
            <a:r>
              <a:rPr lang="pt-PT" dirty="0" err="1" smtClean="0"/>
              <a:t>here</a:t>
            </a:r>
            <a:r>
              <a:rPr lang="pt-PT" dirty="0" smtClean="0"/>
              <a:t>: </a:t>
            </a:r>
            <a:r>
              <a:rPr lang="pt-PT" dirty="0" smtClean="0">
                <a:hlinkClick r:id="rId3"/>
              </a:rPr>
              <a:t>https://join.slack.com/t/lip-internshipprogram/shared_invite/zt-fbacw5c7-Pi87gN4ipRycGp6i6oV23w</a:t>
            </a:r>
            <a:endParaRPr lang="pt-PT" dirty="0"/>
          </a:p>
          <a:p>
            <a:pPr lvl="1"/>
            <a:r>
              <a:rPr lang="pt-PT" dirty="0" err="1" smtClean="0"/>
              <a:t>There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a </a:t>
            </a:r>
            <a:r>
              <a:rPr lang="pt-PT" dirty="0" err="1" smtClean="0"/>
              <a:t>specific</a:t>
            </a:r>
            <a:r>
              <a:rPr lang="pt-PT" dirty="0" smtClean="0"/>
              <a:t> </a:t>
            </a:r>
            <a:r>
              <a:rPr lang="pt-PT" dirty="0" err="1" smtClean="0"/>
              <a:t>channel</a:t>
            </a:r>
            <a:r>
              <a:rPr lang="pt-PT" dirty="0" smtClean="0"/>
              <a:t> "</a:t>
            </a:r>
            <a:r>
              <a:rPr lang="pt-PT" b="1" dirty="0" err="1" smtClean="0"/>
              <a:t>lip-machines</a:t>
            </a:r>
            <a:r>
              <a:rPr lang="pt-PT" dirty="0" smtClean="0"/>
              <a:t>" for </a:t>
            </a:r>
            <a:r>
              <a:rPr lang="pt-PT" dirty="0" err="1" smtClean="0"/>
              <a:t>questions</a:t>
            </a:r>
            <a:r>
              <a:rPr lang="pt-PT" dirty="0" smtClean="0"/>
              <a:t> </a:t>
            </a:r>
            <a:r>
              <a:rPr lang="pt-PT" dirty="0" err="1" smtClean="0"/>
              <a:t>about</a:t>
            </a:r>
            <a:r>
              <a:rPr lang="pt-PT" dirty="0" smtClean="0"/>
              <a:t> </a:t>
            </a:r>
            <a:r>
              <a:rPr lang="pt-PT" dirty="0" err="1" smtClean="0"/>
              <a:t>accessing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LIP </a:t>
            </a:r>
            <a:r>
              <a:rPr lang="pt-PT" dirty="0" err="1" smtClean="0"/>
              <a:t>machines</a:t>
            </a:r>
            <a:r>
              <a:rPr lang="pt-PT" dirty="0" smtClean="0"/>
              <a:t>, use </a:t>
            </a:r>
            <a:r>
              <a:rPr lang="pt-PT" dirty="0" err="1" smtClean="0"/>
              <a:t>it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necessary</a:t>
            </a:r>
            <a:r>
              <a:rPr lang="pt-PT" dirty="0" smtClean="0"/>
              <a:t>, </a:t>
            </a:r>
            <a:r>
              <a:rPr lang="pt-PT" dirty="0" err="1" smtClean="0"/>
              <a:t>we</a:t>
            </a:r>
            <a:r>
              <a:rPr lang="pt-PT" dirty="0" smtClean="0"/>
              <a:t> are </a:t>
            </a:r>
            <a:r>
              <a:rPr lang="pt-PT" dirty="0" err="1" smtClean="0"/>
              <a:t>happy</a:t>
            </a:r>
            <a:r>
              <a:rPr lang="pt-PT" dirty="0" smtClean="0"/>
              <a:t> to </a:t>
            </a:r>
            <a:r>
              <a:rPr lang="pt-PT" dirty="0" err="1" smtClean="0"/>
              <a:t>help</a:t>
            </a:r>
            <a:r>
              <a:rPr lang="pt-PT" dirty="0" smtClean="0"/>
              <a:t> </a:t>
            </a:r>
            <a:r>
              <a:rPr lang="pt-PT" dirty="0" err="1" smtClean="0"/>
              <a:t>with</a:t>
            </a:r>
            <a:r>
              <a:rPr lang="pt-PT" dirty="0" smtClean="0"/>
              <a:t> </a:t>
            </a:r>
            <a:r>
              <a:rPr lang="pt-PT" dirty="0" err="1" smtClean="0"/>
              <a:t>any</a:t>
            </a:r>
            <a:r>
              <a:rPr lang="pt-PT" dirty="0" smtClean="0"/>
              <a:t> </a:t>
            </a:r>
            <a:r>
              <a:rPr lang="pt-PT" dirty="0" err="1" smtClean="0"/>
              <a:t>questions</a:t>
            </a:r>
            <a:r>
              <a:rPr lang="pt-PT" dirty="0" smtClean="0"/>
              <a:t>!</a:t>
            </a:r>
          </a:p>
          <a:p>
            <a:endParaRPr lang="pt-PT" dirty="0" smtClean="0"/>
          </a:p>
          <a:p>
            <a:r>
              <a:rPr lang="pt-PT" dirty="0" smtClean="0"/>
              <a:t>Some </a:t>
            </a:r>
            <a:r>
              <a:rPr lang="pt-PT" dirty="0" err="1" smtClean="0"/>
              <a:t>tutorials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b="1" dirty="0" err="1" smtClean="0"/>
              <a:t>happen</a:t>
            </a:r>
            <a:r>
              <a:rPr lang="pt-PT" b="1" dirty="0" smtClean="0"/>
              <a:t> </a:t>
            </a:r>
            <a:r>
              <a:rPr lang="pt-PT" b="1" dirty="0" err="1" smtClean="0"/>
              <a:t>simultaneously</a:t>
            </a:r>
            <a:r>
              <a:rPr lang="pt-PT" b="1" dirty="0" smtClean="0"/>
              <a:t> </a:t>
            </a:r>
            <a:r>
              <a:rPr lang="pt-PT" dirty="0" err="1" smtClean="0"/>
              <a:t>so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to </a:t>
            </a:r>
            <a:r>
              <a:rPr lang="pt-PT" dirty="0" err="1" smtClean="0"/>
              <a:t>choose</a:t>
            </a:r>
            <a:r>
              <a:rPr lang="pt-PT" dirty="0" smtClean="0"/>
              <a:t> </a:t>
            </a:r>
            <a:r>
              <a:rPr lang="pt-PT" dirty="0" err="1" smtClean="0"/>
              <a:t>which</a:t>
            </a:r>
            <a:r>
              <a:rPr lang="pt-PT" dirty="0" smtClean="0"/>
              <a:t> </a:t>
            </a:r>
            <a:r>
              <a:rPr lang="pt-PT" dirty="0" err="1" smtClean="0"/>
              <a:t>one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want</a:t>
            </a:r>
            <a:r>
              <a:rPr lang="pt-PT" dirty="0" smtClean="0"/>
              <a:t> </a:t>
            </a:r>
            <a:r>
              <a:rPr lang="pt-PT" dirty="0" err="1" smtClean="0"/>
              <a:t>participate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:</a:t>
            </a:r>
          </a:p>
          <a:p>
            <a:pPr lvl="1"/>
            <a:r>
              <a:rPr lang="pt-PT" dirty="0" smtClean="0"/>
              <a:t>Links  to </a:t>
            </a:r>
            <a:r>
              <a:rPr lang="pt-PT" dirty="0" err="1" smtClean="0"/>
              <a:t>the</a:t>
            </a:r>
            <a:r>
              <a:rPr lang="pt-PT" dirty="0" smtClean="0"/>
              <a:t> Zoom meeting </a:t>
            </a:r>
            <a:r>
              <a:rPr lang="pt-PT" dirty="0" err="1" smtClean="0"/>
              <a:t>rooms</a:t>
            </a:r>
            <a:r>
              <a:rPr lang="pt-PT" dirty="0" smtClean="0"/>
              <a:t> </a:t>
            </a:r>
            <a:r>
              <a:rPr lang="pt-PT" dirty="0" err="1" smtClean="0"/>
              <a:t>will</a:t>
            </a:r>
            <a:r>
              <a:rPr lang="pt-PT" dirty="0" smtClean="0"/>
              <a:t> </a:t>
            </a:r>
            <a:r>
              <a:rPr lang="pt-PT" dirty="0" err="1" smtClean="0"/>
              <a:t>be</a:t>
            </a:r>
            <a:r>
              <a:rPr lang="pt-PT" dirty="0" smtClean="0"/>
              <a:t> </a:t>
            </a:r>
            <a:r>
              <a:rPr lang="pt-PT" dirty="0" err="1" smtClean="0"/>
              <a:t>posted</a:t>
            </a:r>
            <a:r>
              <a:rPr lang="pt-PT" dirty="0" smtClean="0"/>
              <a:t> </a:t>
            </a:r>
            <a:r>
              <a:rPr lang="pt-PT" dirty="0" err="1" smtClean="0"/>
              <a:t>in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agenda, as </a:t>
            </a:r>
            <a:r>
              <a:rPr lang="pt-PT" dirty="0" err="1" smtClean="0"/>
              <a:t>well</a:t>
            </a:r>
            <a:r>
              <a:rPr lang="pt-PT" dirty="0" smtClean="0"/>
              <a:t> as </a:t>
            </a:r>
            <a:r>
              <a:rPr lang="pt-PT" dirty="0" err="1" smtClean="0"/>
              <a:t>the</a:t>
            </a:r>
            <a:r>
              <a:rPr lang="pt-PT" dirty="0" smtClean="0"/>
              <a:t> passwords</a:t>
            </a:r>
          </a:p>
          <a:p>
            <a:pPr lvl="1"/>
            <a:r>
              <a:rPr lang="pt-PT" dirty="0" smtClean="0"/>
              <a:t>Use </a:t>
            </a:r>
            <a:r>
              <a:rPr lang="pt-PT" dirty="0" err="1" smtClean="0"/>
              <a:t>slack</a:t>
            </a:r>
            <a:r>
              <a:rPr lang="pt-PT" dirty="0" smtClean="0"/>
              <a:t> to </a:t>
            </a:r>
            <a:r>
              <a:rPr lang="pt-PT" dirty="0" err="1" smtClean="0"/>
              <a:t>let</a:t>
            </a:r>
            <a:r>
              <a:rPr lang="pt-PT" dirty="0" smtClean="0"/>
              <a:t> </a:t>
            </a:r>
            <a:r>
              <a:rPr lang="pt-PT" dirty="0" err="1" smtClean="0"/>
              <a:t>us</a:t>
            </a:r>
            <a:r>
              <a:rPr lang="pt-PT" dirty="0" smtClean="0"/>
              <a:t> </a:t>
            </a:r>
            <a:r>
              <a:rPr lang="pt-PT" dirty="0" err="1" smtClean="0"/>
              <a:t>know</a:t>
            </a:r>
            <a:r>
              <a:rPr lang="pt-PT" dirty="0" smtClean="0"/>
              <a:t> </a:t>
            </a:r>
            <a:r>
              <a:rPr lang="pt-PT" dirty="0" err="1" smtClean="0"/>
              <a:t>if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</a:t>
            </a:r>
            <a:r>
              <a:rPr lang="pt-PT" dirty="0" err="1" smtClean="0"/>
              <a:t>have</a:t>
            </a:r>
            <a:r>
              <a:rPr lang="pt-PT" dirty="0" smtClean="0"/>
              <a:t> </a:t>
            </a:r>
            <a:r>
              <a:rPr lang="pt-PT" dirty="0" err="1" smtClean="0"/>
              <a:t>problems</a:t>
            </a:r>
            <a:r>
              <a:rPr lang="pt-PT" dirty="0" smtClean="0"/>
              <a:t> </a:t>
            </a:r>
            <a:r>
              <a:rPr lang="pt-PT" dirty="0" err="1" smtClean="0"/>
              <a:t>connecting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828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Great</a:t>
            </a:r>
            <a:r>
              <a:rPr lang="pt-PT" dirty="0" smtClean="0"/>
              <a:t> </a:t>
            </a:r>
            <a:r>
              <a:rPr lang="pt-PT" dirty="0" err="1" smtClean="0"/>
              <a:t>Particle</a:t>
            </a:r>
            <a:r>
              <a:rPr lang="pt-PT" dirty="0" smtClean="0"/>
              <a:t> </a:t>
            </a:r>
            <a:r>
              <a:rPr lang="pt-PT" dirty="0" err="1" smtClean="0"/>
              <a:t>Challenge</a:t>
            </a:r>
            <a:r>
              <a:rPr lang="pt-PT" dirty="0" smtClean="0"/>
              <a:t>!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6" y="5349764"/>
            <a:ext cx="8990074" cy="11738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PT" sz="2400" b="1" dirty="0" smtClean="0"/>
              <a:t>Use </a:t>
            </a:r>
            <a:r>
              <a:rPr lang="pt-PT" sz="2400" b="1" dirty="0" err="1" smtClean="0"/>
              <a:t>this</a:t>
            </a:r>
            <a:r>
              <a:rPr lang="pt-PT" sz="2400" b="1" dirty="0" smtClean="0"/>
              <a:t> link:</a:t>
            </a:r>
          </a:p>
          <a:p>
            <a:pPr marL="0" indent="0">
              <a:buNone/>
            </a:pPr>
            <a:r>
              <a:rPr lang="pt-PT" sz="1600" dirty="0" smtClean="0">
                <a:hlinkClick r:id="rId2"/>
              </a:rPr>
              <a:t>https://docs.google.com/document/d/1CEEW_IPMR6xhZO4RlVtXo8G1N5ILQFaMZPWObmIDA6Y/edit</a:t>
            </a:r>
            <a:r>
              <a:rPr lang="pt-PT" sz="1600" dirty="0" smtClean="0"/>
              <a:t> </a:t>
            </a:r>
          </a:p>
          <a:p>
            <a:pPr marL="0" indent="0">
              <a:buNone/>
            </a:pPr>
            <a:r>
              <a:rPr lang="pt-PT" sz="2400" dirty="0" err="1" smtClean="0"/>
              <a:t>Send</a:t>
            </a:r>
            <a:r>
              <a:rPr lang="pt-PT" sz="2400" dirty="0" smtClean="0"/>
              <a:t> </a:t>
            </a:r>
            <a:r>
              <a:rPr lang="pt-PT" sz="2400" dirty="0" err="1" smtClean="0"/>
              <a:t>your</a:t>
            </a:r>
            <a:r>
              <a:rPr lang="pt-PT" sz="2400" dirty="0" smtClean="0"/>
              <a:t> </a:t>
            </a:r>
            <a:r>
              <a:rPr lang="pt-PT" sz="2400" b="1" dirty="0" err="1" smtClean="0"/>
              <a:t>replies</a:t>
            </a:r>
            <a:r>
              <a:rPr lang="pt-PT" sz="2400" dirty="0" smtClean="0"/>
              <a:t> to </a:t>
            </a:r>
            <a:r>
              <a:rPr lang="pt-PT" sz="2400" dirty="0" smtClean="0">
                <a:hlinkClick r:id="rId3"/>
              </a:rPr>
              <a:t>jgoncalo@lip.pt</a:t>
            </a:r>
            <a:r>
              <a:rPr lang="pt-PT" sz="2400" dirty="0" smtClean="0"/>
              <a:t> </a:t>
            </a:r>
            <a:r>
              <a:rPr lang="pt-PT" sz="2400" dirty="0" err="1" smtClean="0"/>
              <a:t>on</a:t>
            </a:r>
            <a:r>
              <a:rPr lang="pt-PT" sz="2400" dirty="0" smtClean="0"/>
              <a:t> </a:t>
            </a:r>
            <a:r>
              <a:rPr lang="pt-PT" sz="2400" dirty="0" err="1" smtClean="0"/>
              <a:t>Friday</a:t>
            </a:r>
            <a:r>
              <a:rPr lang="pt-PT" sz="2400" dirty="0" smtClean="0"/>
              <a:t> </a:t>
            </a:r>
            <a:r>
              <a:rPr lang="pt-PT" sz="2400" dirty="0" err="1" smtClean="0"/>
              <a:t>with</a:t>
            </a:r>
            <a:r>
              <a:rPr lang="pt-PT" sz="2400" dirty="0" smtClean="0"/>
              <a:t> </a:t>
            </a:r>
            <a:r>
              <a:rPr lang="pt-PT" sz="2400" dirty="0" err="1" smtClean="0"/>
              <a:t>subject</a:t>
            </a:r>
            <a:r>
              <a:rPr lang="pt-PT" sz="2400" dirty="0" smtClean="0"/>
              <a:t> “</a:t>
            </a:r>
            <a:r>
              <a:rPr lang="pt-PT" sz="2400" b="1" dirty="0" err="1" smtClean="0"/>
              <a:t>The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Great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Particle</a:t>
            </a:r>
            <a:r>
              <a:rPr lang="pt-PT" sz="2400" b="1" dirty="0" smtClean="0"/>
              <a:t> </a:t>
            </a:r>
            <a:r>
              <a:rPr lang="pt-PT" sz="2400" b="1" dirty="0" err="1" smtClean="0"/>
              <a:t>Challenge</a:t>
            </a:r>
            <a:r>
              <a:rPr lang="pt-PT" sz="2400" b="1" dirty="0" smtClean="0"/>
              <a:t>!”</a:t>
            </a:r>
            <a:endParaRPr lang="pt-PT" sz="2400" b="1" dirty="0" smtClean="0"/>
          </a:p>
          <a:p>
            <a:pPr marL="0" indent="0">
              <a:buNone/>
            </a:pPr>
            <a:endParaRPr lang="pt-PT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6067" y="1321418"/>
            <a:ext cx="6560977" cy="40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96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325</Words>
  <Application>Microsoft Macintosh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Informations for the Week</vt:lpstr>
      <vt:lpstr>LIP Summer Internship 2017</vt:lpstr>
      <vt:lpstr>LIP Summer Internship 2018</vt:lpstr>
      <vt:lpstr>LIP Summer Internship 2019</vt:lpstr>
      <vt:lpstr>LIP Summer Internship 2020</vt:lpstr>
      <vt:lpstr>LIP Summer Internship 2020</vt:lpstr>
      <vt:lpstr>The Agenda</vt:lpstr>
      <vt:lpstr>Instructions for the afternoon tutorials</vt:lpstr>
      <vt:lpstr>The Great Particle Challenge!</vt:lpstr>
      <vt:lpstr>Finally: HAVE FUN!... and... 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the Week</dc:title>
  <dc:creator>Ricardo Goncalo</dc:creator>
  <cp:lastModifiedBy>Ricardo Goncalo</cp:lastModifiedBy>
  <cp:revision>10</cp:revision>
  <dcterms:created xsi:type="dcterms:W3CDTF">2020-07-13T09:10:04Z</dcterms:created>
  <dcterms:modified xsi:type="dcterms:W3CDTF">2020-07-14T08:31:46Z</dcterms:modified>
</cp:coreProperties>
</file>