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1" r:id="rId5"/>
    <p:sldId id="260" r:id="rId6"/>
    <p:sldId id="262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165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7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721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862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495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044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031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896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74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318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111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C02EE-8AD4-3D42-8C27-937F850E925A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CBCA9-F7DC-8A4E-9550-DB440015A1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224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5383"/>
            <a:ext cx="7772400" cy="1470025"/>
          </a:xfrm>
        </p:spPr>
        <p:txBody>
          <a:bodyPr>
            <a:noAutofit/>
          </a:bodyPr>
          <a:lstStyle/>
          <a:p>
            <a:r>
              <a:rPr lang="pt-PT" sz="9600" dirty="0" err="1" smtClean="0"/>
              <a:t>Summary</a:t>
            </a:r>
            <a:endParaRPr lang="pt-PT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2500"/>
            <a:ext cx="6400800" cy="1752600"/>
          </a:xfrm>
        </p:spPr>
        <p:txBody>
          <a:bodyPr/>
          <a:lstStyle/>
          <a:p>
            <a:r>
              <a:rPr lang="pt-PT" dirty="0" smtClean="0"/>
              <a:t>7th </a:t>
            </a:r>
            <a:r>
              <a:rPr lang="pt-PT" dirty="0" err="1" smtClean="0"/>
              <a:t>PhD</a:t>
            </a:r>
            <a:r>
              <a:rPr lang="pt-PT" dirty="0" smtClean="0"/>
              <a:t> </a:t>
            </a:r>
            <a:r>
              <a:rPr lang="pt-PT" dirty="0" err="1" smtClean="0"/>
              <a:t>Student</a:t>
            </a:r>
            <a:r>
              <a:rPr lang="pt-PT" dirty="0" smtClean="0"/>
              <a:t> Workshop </a:t>
            </a:r>
          </a:p>
          <a:p>
            <a:r>
              <a:rPr lang="pt-PT" dirty="0" smtClean="0"/>
              <a:t>IDPASC / LIP</a:t>
            </a:r>
          </a:p>
          <a:p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Coimbra, 6-7 </a:t>
            </a:r>
            <a:r>
              <a:rPr lang="pt-PT" dirty="0" err="1" smtClean="0"/>
              <a:t>July</a:t>
            </a:r>
            <a:r>
              <a:rPr lang="pt-PT" dirty="0" smtClean="0"/>
              <a:t> 2022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0" r="26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15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02320"/>
            <a:ext cx="4133244" cy="2755495"/>
          </a:xfrm>
          <a:prstGeom prst="rect">
            <a:avLst/>
          </a:prstGeom>
        </p:spPr>
      </p:pic>
      <p:pic>
        <p:nvPicPr>
          <p:cNvPr id="17" name="Picture 16" descr="DSC_15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90" y="202320"/>
            <a:ext cx="4133244" cy="2755495"/>
          </a:xfrm>
          <a:prstGeom prst="rect">
            <a:avLst/>
          </a:prstGeom>
        </p:spPr>
      </p:pic>
      <p:pic>
        <p:nvPicPr>
          <p:cNvPr id="16" name="Picture 15" descr="DSC_156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 b="24305"/>
          <a:stretch/>
        </p:blipFill>
        <p:spPr>
          <a:xfrm>
            <a:off x="355600" y="3076346"/>
            <a:ext cx="8398933" cy="367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15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6" y="3575052"/>
            <a:ext cx="4224604" cy="2816403"/>
          </a:xfrm>
          <a:prstGeom prst="rect">
            <a:avLst/>
          </a:prstGeom>
        </p:spPr>
      </p:pic>
      <p:pic>
        <p:nvPicPr>
          <p:cNvPr id="8" name="Picture 7" descr="DSC_15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49" y="389637"/>
            <a:ext cx="4224603" cy="2816402"/>
          </a:xfrm>
          <a:prstGeom prst="rect">
            <a:avLst/>
          </a:prstGeom>
        </p:spPr>
      </p:pic>
      <p:pic>
        <p:nvPicPr>
          <p:cNvPr id="9" name="Picture 8" descr="DSC_15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6" y="391351"/>
            <a:ext cx="4255897" cy="2837265"/>
          </a:xfrm>
          <a:prstGeom prst="rect">
            <a:avLst/>
          </a:prstGeom>
        </p:spPr>
      </p:pic>
      <p:pic>
        <p:nvPicPr>
          <p:cNvPr id="10" name="Picture 9" descr="DSC_157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49" y="3575053"/>
            <a:ext cx="4224603" cy="28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15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5" y="441028"/>
            <a:ext cx="4287196" cy="2858131"/>
          </a:xfrm>
          <a:prstGeom prst="rect">
            <a:avLst/>
          </a:prstGeom>
        </p:spPr>
      </p:pic>
      <p:pic>
        <p:nvPicPr>
          <p:cNvPr id="8" name="Picture 7" descr="DSC_1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22" y="441028"/>
            <a:ext cx="4287196" cy="2858131"/>
          </a:xfrm>
          <a:prstGeom prst="rect">
            <a:avLst/>
          </a:prstGeom>
        </p:spPr>
      </p:pic>
      <p:pic>
        <p:nvPicPr>
          <p:cNvPr id="10" name="Picture 9" descr="DSC_16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8" y="3659087"/>
            <a:ext cx="4287198" cy="2858132"/>
          </a:xfrm>
          <a:prstGeom prst="rect">
            <a:avLst/>
          </a:prstGeom>
        </p:spPr>
      </p:pic>
      <p:pic>
        <p:nvPicPr>
          <p:cNvPr id="14" name="Picture 13" descr="DSC_158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338" y="1875367"/>
            <a:ext cx="4271376" cy="2847584"/>
          </a:xfrm>
          <a:prstGeom prst="rect">
            <a:avLst/>
          </a:prstGeom>
        </p:spPr>
      </p:pic>
      <p:pic>
        <p:nvPicPr>
          <p:cNvPr id="2" name="Picture 1" descr="DSC_158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16" y="3676544"/>
            <a:ext cx="4200684" cy="280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5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6331" y="2840226"/>
            <a:ext cx="3580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dirty="0" err="1" smtClean="0">
                <a:solidFill>
                  <a:schemeClr val="bg1"/>
                </a:solidFill>
              </a:rPr>
              <a:t>The</a:t>
            </a:r>
            <a:r>
              <a:rPr lang="pt-PT" sz="6000" dirty="0" smtClean="0">
                <a:solidFill>
                  <a:schemeClr val="bg1"/>
                </a:solidFill>
              </a:rPr>
              <a:t> </a:t>
            </a:r>
            <a:r>
              <a:rPr lang="pt-PT" sz="6000" dirty="0" err="1" smtClean="0">
                <a:solidFill>
                  <a:schemeClr val="bg1"/>
                </a:solidFill>
              </a:rPr>
              <a:t>End</a:t>
            </a:r>
            <a:r>
              <a:rPr lang="pt-PT" sz="6000" dirty="0" smtClean="0">
                <a:solidFill>
                  <a:schemeClr val="bg1"/>
                </a:solidFill>
              </a:rPr>
              <a:t>!</a:t>
            </a:r>
            <a:endParaRPr lang="pt-PT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2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20</Words>
  <Application>Microsoft Macintosh PowerPoint</Application>
  <PresentationFormat>On-screen Show (4:3)</PresentationFormat>
  <Paragraphs>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4</cp:revision>
  <dcterms:created xsi:type="dcterms:W3CDTF">2022-07-07T15:59:53Z</dcterms:created>
  <dcterms:modified xsi:type="dcterms:W3CDTF">2022-07-07T21:18:18Z</dcterms:modified>
</cp:coreProperties>
</file>