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</p:sldMasterIdLst>
  <p:notesMasterIdLst>
    <p:notesMasterId r:id="rId24"/>
  </p:notesMasterIdLst>
  <p:handoutMasterIdLst>
    <p:handoutMasterId r:id="rId25"/>
  </p:handoutMasterIdLst>
  <p:sldIdLst>
    <p:sldId id="258" r:id="rId3"/>
    <p:sldId id="274" r:id="rId4"/>
    <p:sldId id="259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3" r:id="rId13"/>
    <p:sldId id="282" r:id="rId14"/>
    <p:sldId id="299" r:id="rId15"/>
    <p:sldId id="292" r:id="rId16"/>
    <p:sldId id="293" r:id="rId17"/>
    <p:sldId id="296" r:id="rId18"/>
    <p:sldId id="298" r:id="rId19"/>
    <p:sldId id="297" r:id="rId20"/>
    <p:sldId id="271" r:id="rId21"/>
    <p:sldId id="256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32" autoAdjust="0"/>
  </p:normalViewPr>
  <p:slideViewPr>
    <p:cSldViewPr snapToGrid="0" snapToObjects="1">
      <p:cViewPr varScale="1">
        <p:scale>
          <a:sx n="87" d="100"/>
          <a:sy n="87" d="100"/>
        </p:scale>
        <p:origin x="-11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agomes\Downloads\An&#225;lise%20HV%20-%20Beam-wor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ardo:Documents:Work:LIP:AtlasUpgrade:HGTD:ProjetoPatchPanels:Prototype0:Tests:Tests20210826:2&#186;-Resultado%20Filtro%2033nF-ATL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PMT1 - 650V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strRef>
              <c:f>'HVRemote data'!$A:$A</c:f>
              <c:strCache>
                <c:ptCount val="2005"/>
                <c:pt idx="0">
                  <c:v>Time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  <c:pt idx="17">
                  <c:v>16</c:v>
                </c:pt>
                <c:pt idx="18">
                  <c:v>17</c:v>
                </c:pt>
                <c:pt idx="19">
                  <c:v>18</c:v>
                </c:pt>
                <c:pt idx="20">
                  <c:v>19</c:v>
                </c:pt>
                <c:pt idx="21">
                  <c:v>20</c:v>
                </c:pt>
                <c:pt idx="22">
                  <c:v>21</c:v>
                </c:pt>
                <c:pt idx="23">
                  <c:v>22</c:v>
                </c:pt>
                <c:pt idx="24">
                  <c:v>23</c:v>
                </c:pt>
                <c:pt idx="25">
                  <c:v>24</c:v>
                </c:pt>
                <c:pt idx="26">
                  <c:v>25</c:v>
                </c:pt>
                <c:pt idx="27">
                  <c:v>26</c:v>
                </c:pt>
                <c:pt idx="28">
                  <c:v>27</c:v>
                </c:pt>
                <c:pt idx="29">
                  <c:v>28</c:v>
                </c:pt>
                <c:pt idx="30">
                  <c:v>29</c:v>
                </c:pt>
                <c:pt idx="31">
                  <c:v>30</c:v>
                </c:pt>
                <c:pt idx="32">
                  <c:v>31</c:v>
                </c:pt>
                <c:pt idx="33">
                  <c:v>32</c:v>
                </c:pt>
                <c:pt idx="34">
                  <c:v>33</c:v>
                </c:pt>
                <c:pt idx="35">
                  <c:v>34</c:v>
                </c:pt>
                <c:pt idx="36">
                  <c:v>35</c:v>
                </c:pt>
                <c:pt idx="37">
                  <c:v>36</c:v>
                </c:pt>
                <c:pt idx="38">
                  <c:v>37</c:v>
                </c:pt>
                <c:pt idx="39">
                  <c:v>38</c:v>
                </c:pt>
                <c:pt idx="40">
                  <c:v>39</c:v>
                </c:pt>
                <c:pt idx="41">
                  <c:v>40</c:v>
                </c:pt>
                <c:pt idx="42">
                  <c:v>41</c:v>
                </c:pt>
                <c:pt idx="43">
                  <c:v>42</c:v>
                </c:pt>
                <c:pt idx="44">
                  <c:v>43</c:v>
                </c:pt>
                <c:pt idx="45">
                  <c:v>44</c:v>
                </c:pt>
                <c:pt idx="46">
                  <c:v>45</c:v>
                </c:pt>
                <c:pt idx="47">
                  <c:v>46</c:v>
                </c:pt>
                <c:pt idx="48">
                  <c:v>47</c:v>
                </c:pt>
                <c:pt idx="49">
                  <c:v>48</c:v>
                </c:pt>
                <c:pt idx="50">
                  <c:v>49</c:v>
                </c:pt>
                <c:pt idx="51">
                  <c:v>50</c:v>
                </c:pt>
                <c:pt idx="52">
                  <c:v>51</c:v>
                </c:pt>
                <c:pt idx="53">
                  <c:v>52</c:v>
                </c:pt>
                <c:pt idx="54">
                  <c:v>53</c:v>
                </c:pt>
                <c:pt idx="55">
                  <c:v>54</c:v>
                </c:pt>
                <c:pt idx="56">
                  <c:v>55</c:v>
                </c:pt>
                <c:pt idx="57">
                  <c:v>56</c:v>
                </c:pt>
                <c:pt idx="58">
                  <c:v>57</c:v>
                </c:pt>
                <c:pt idx="59">
                  <c:v>58</c:v>
                </c:pt>
                <c:pt idx="60">
                  <c:v>59</c:v>
                </c:pt>
                <c:pt idx="61">
                  <c:v>60</c:v>
                </c:pt>
                <c:pt idx="62">
                  <c:v>61</c:v>
                </c:pt>
                <c:pt idx="63">
                  <c:v>62</c:v>
                </c:pt>
                <c:pt idx="64">
                  <c:v>63</c:v>
                </c:pt>
                <c:pt idx="65">
                  <c:v>64</c:v>
                </c:pt>
                <c:pt idx="66">
                  <c:v>65</c:v>
                </c:pt>
                <c:pt idx="67">
                  <c:v>66</c:v>
                </c:pt>
                <c:pt idx="68">
                  <c:v>67</c:v>
                </c:pt>
                <c:pt idx="69">
                  <c:v>68</c:v>
                </c:pt>
                <c:pt idx="70">
                  <c:v>69</c:v>
                </c:pt>
                <c:pt idx="71">
                  <c:v>70</c:v>
                </c:pt>
                <c:pt idx="72">
                  <c:v>71</c:v>
                </c:pt>
                <c:pt idx="73">
                  <c:v>72</c:v>
                </c:pt>
                <c:pt idx="74">
                  <c:v>73</c:v>
                </c:pt>
                <c:pt idx="75">
                  <c:v>74</c:v>
                </c:pt>
                <c:pt idx="76">
                  <c:v>75</c:v>
                </c:pt>
                <c:pt idx="77">
                  <c:v>76</c:v>
                </c:pt>
                <c:pt idx="78">
                  <c:v>77</c:v>
                </c:pt>
                <c:pt idx="79">
                  <c:v>78</c:v>
                </c:pt>
                <c:pt idx="80">
                  <c:v>79</c:v>
                </c:pt>
                <c:pt idx="81">
                  <c:v>80</c:v>
                </c:pt>
                <c:pt idx="82">
                  <c:v>81</c:v>
                </c:pt>
                <c:pt idx="83">
                  <c:v>82</c:v>
                </c:pt>
                <c:pt idx="84">
                  <c:v>83</c:v>
                </c:pt>
                <c:pt idx="85">
                  <c:v>84</c:v>
                </c:pt>
                <c:pt idx="86">
                  <c:v>85</c:v>
                </c:pt>
                <c:pt idx="87">
                  <c:v>86</c:v>
                </c:pt>
                <c:pt idx="88">
                  <c:v>87</c:v>
                </c:pt>
                <c:pt idx="89">
                  <c:v>88</c:v>
                </c:pt>
                <c:pt idx="90">
                  <c:v>89</c:v>
                </c:pt>
                <c:pt idx="91">
                  <c:v>90</c:v>
                </c:pt>
                <c:pt idx="92">
                  <c:v>91</c:v>
                </c:pt>
                <c:pt idx="93">
                  <c:v>92</c:v>
                </c:pt>
                <c:pt idx="94">
                  <c:v>93</c:v>
                </c:pt>
                <c:pt idx="95">
                  <c:v>94</c:v>
                </c:pt>
                <c:pt idx="96">
                  <c:v>95</c:v>
                </c:pt>
                <c:pt idx="97">
                  <c:v>96</c:v>
                </c:pt>
                <c:pt idx="98">
                  <c:v>97</c:v>
                </c:pt>
                <c:pt idx="99">
                  <c:v>98</c:v>
                </c:pt>
                <c:pt idx="100">
                  <c:v>99</c:v>
                </c:pt>
                <c:pt idx="101">
                  <c:v>100</c:v>
                </c:pt>
                <c:pt idx="102">
                  <c:v>101</c:v>
                </c:pt>
                <c:pt idx="103">
                  <c:v>102</c:v>
                </c:pt>
                <c:pt idx="104">
                  <c:v>103</c:v>
                </c:pt>
                <c:pt idx="105">
                  <c:v>104</c:v>
                </c:pt>
                <c:pt idx="106">
                  <c:v>105</c:v>
                </c:pt>
                <c:pt idx="107">
                  <c:v>106</c:v>
                </c:pt>
                <c:pt idx="108">
                  <c:v>107</c:v>
                </c:pt>
                <c:pt idx="109">
                  <c:v>108</c:v>
                </c:pt>
                <c:pt idx="110">
                  <c:v>109</c:v>
                </c:pt>
                <c:pt idx="111">
                  <c:v>110</c:v>
                </c:pt>
                <c:pt idx="112">
                  <c:v>111</c:v>
                </c:pt>
                <c:pt idx="113">
                  <c:v>112</c:v>
                </c:pt>
                <c:pt idx="114">
                  <c:v>113</c:v>
                </c:pt>
                <c:pt idx="115">
                  <c:v>114</c:v>
                </c:pt>
                <c:pt idx="116">
                  <c:v>115</c:v>
                </c:pt>
                <c:pt idx="117">
                  <c:v>116</c:v>
                </c:pt>
                <c:pt idx="118">
                  <c:v>117</c:v>
                </c:pt>
                <c:pt idx="119">
                  <c:v>118</c:v>
                </c:pt>
                <c:pt idx="120">
                  <c:v>119</c:v>
                </c:pt>
                <c:pt idx="121">
                  <c:v>120</c:v>
                </c:pt>
                <c:pt idx="122">
                  <c:v>121</c:v>
                </c:pt>
                <c:pt idx="123">
                  <c:v>122</c:v>
                </c:pt>
                <c:pt idx="124">
                  <c:v>123</c:v>
                </c:pt>
                <c:pt idx="125">
                  <c:v>124</c:v>
                </c:pt>
                <c:pt idx="126">
                  <c:v>125</c:v>
                </c:pt>
                <c:pt idx="127">
                  <c:v>126</c:v>
                </c:pt>
                <c:pt idx="128">
                  <c:v>127</c:v>
                </c:pt>
                <c:pt idx="129">
                  <c:v>128</c:v>
                </c:pt>
                <c:pt idx="130">
                  <c:v>129</c:v>
                </c:pt>
                <c:pt idx="131">
                  <c:v>130</c:v>
                </c:pt>
                <c:pt idx="132">
                  <c:v>131</c:v>
                </c:pt>
                <c:pt idx="133">
                  <c:v>132</c:v>
                </c:pt>
                <c:pt idx="134">
                  <c:v>133</c:v>
                </c:pt>
                <c:pt idx="135">
                  <c:v>134</c:v>
                </c:pt>
                <c:pt idx="136">
                  <c:v>135</c:v>
                </c:pt>
                <c:pt idx="137">
                  <c:v>136</c:v>
                </c:pt>
                <c:pt idx="138">
                  <c:v>137</c:v>
                </c:pt>
                <c:pt idx="139">
                  <c:v>138</c:v>
                </c:pt>
                <c:pt idx="140">
                  <c:v>139</c:v>
                </c:pt>
                <c:pt idx="141">
                  <c:v>140</c:v>
                </c:pt>
                <c:pt idx="142">
                  <c:v>141</c:v>
                </c:pt>
                <c:pt idx="143">
                  <c:v>142</c:v>
                </c:pt>
                <c:pt idx="144">
                  <c:v>143</c:v>
                </c:pt>
                <c:pt idx="145">
                  <c:v>144</c:v>
                </c:pt>
                <c:pt idx="146">
                  <c:v>145</c:v>
                </c:pt>
                <c:pt idx="147">
                  <c:v>146</c:v>
                </c:pt>
                <c:pt idx="148">
                  <c:v>147</c:v>
                </c:pt>
                <c:pt idx="149">
                  <c:v>148</c:v>
                </c:pt>
                <c:pt idx="150">
                  <c:v>149</c:v>
                </c:pt>
                <c:pt idx="151">
                  <c:v>150</c:v>
                </c:pt>
                <c:pt idx="152">
                  <c:v>151</c:v>
                </c:pt>
                <c:pt idx="153">
                  <c:v>152</c:v>
                </c:pt>
                <c:pt idx="154">
                  <c:v>153</c:v>
                </c:pt>
                <c:pt idx="155">
                  <c:v>154</c:v>
                </c:pt>
                <c:pt idx="156">
                  <c:v>155</c:v>
                </c:pt>
                <c:pt idx="157">
                  <c:v>156</c:v>
                </c:pt>
                <c:pt idx="158">
                  <c:v>157</c:v>
                </c:pt>
                <c:pt idx="159">
                  <c:v>158</c:v>
                </c:pt>
                <c:pt idx="160">
                  <c:v>159</c:v>
                </c:pt>
                <c:pt idx="161">
                  <c:v>160</c:v>
                </c:pt>
                <c:pt idx="162">
                  <c:v>161</c:v>
                </c:pt>
                <c:pt idx="163">
                  <c:v>162</c:v>
                </c:pt>
                <c:pt idx="164">
                  <c:v>163</c:v>
                </c:pt>
                <c:pt idx="165">
                  <c:v>164</c:v>
                </c:pt>
                <c:pt idx="166">
                  <c:v>165</c:v>
                </c:pt>
                <c:pt idx="167">
                  <c:v>166</c:v>
                </c:pt>
                <c:pt idx="168">
                  <c:v>167</c:v>
                </c:pt>
                <c:pt idx="169">
                  <c:v>168</c:v>
                </c:pt>
                <c:pt idx="170">
                  <c:v>169</c:v>
                </c:pt>
                <c:pt idx="171">
                  <c:v>170</c:v>
                </c:pt>
                <c:pt idx="172">
                  <c:v>171</c:v>
                </c:pt>
                <c:pt idx="173">
                  <c:v>172</c:v>
                </c:pt>
                <c:pt idx="174">
                  <c:v>173</c:v>
                </c:pt>
                <c:pt idx="175">
                  <c:v>174</c:v>
                </c:pt>
                <c:pt idx="176">
                  <c:v>175</c:v>
                </c:pt>
                <c:pt idx="177">
                  <c:v>176</c:v>
                </c:pt>
                <c:pt idx="178">
                  <c:v>177</c:v>
                </c:pt>
                <c:pt idx="179">
                  <c:v>178</c:v>
                </c:pt>
                <c:pt idx="180">
                  <c:v>179</c:v>
                </c:pt>
                <c:pt idx="181">
                  <c:v>180</c:v>
                </c:pt>
                <c:pt idx="182">
                  <c:v>181</c:v>
                </c:pt>
                <c:pt idx="183">
                  <c:v>182</c:v>
                </c:pt>
                <c:pt idx="184">
                  <c:v>183</c:v>
                </c:pt>
                <c:pt idx="185">
                  <c:v>184</c:v>
                </c:pt>
                <c:pt idx="186">
                  <c:v>185</c:v>
                </c:pt>
                <c:pt idx="187">
                  <c:v>186</c:v>
                </c:pt>
                <c:pt idx="188">
                  <c:v>187</c:v>
                </c:pt>
                <c:pt idx="189">
                  <c:v>188</c:v>
                </c:pt>
                <c:pt idx="190">
                  <c:v>189</c:v>
                </c:pt>
                <c:pt idx="191">
                  <c:v>190</c:v>
                </c:pt>
                <c:pt idx="192">
                  <c:v>191</c:v>
                </c:pt>
                <c:pt idx="193">
                  <c:v>192</c:v>
                </c:pt>
                <c:pt idx="194">
                  <c:v>193</c:v>
                </c:pt>
                <c:pt idx="195">
                  <c:v>194</c:v>
                </c:pt>
                <c:pt idx="196">
                  <c:v>195</c:v>
                </c:pt>
                <c:pt idx="197">
                  <c:v>196</c:v>
                </c:pt>
                <c:pt idx="198">
                  <c:v>197</c:v>
                </c:pt>
                <c:pt idx="199">
                  <c:v>198</c:v>
                </c:pt>
                <c:pt idx="200">
                  <c:v>199</c:v>
                </c:pt>
                <c:pt idx="201">
                  <c:v>200</c:v>
                </c:pt>
                <c:pt idx="202">
                  <c:v>201</c:v>
                </c:pt>
                <c:pt idx="203">
                  <c:v>202</c:v>
                </c:pt>
                <c:pt idx="204">
                  <c:v>203</c:v>
                </c:pt>
                <c:pt idx="205">
                  <c:v>204</c:v>
                </c:pt>
                <c:pt idx="206">
                  <c:v>205</c:v>
                </c:pt>
                <c:pt idx="207">
                  <c:v>206</c:v>
                </c:pt>
                <c:pt idx="208">
                  <c:v>207</c:v>
                </c:pt>
                <c:pt idx="209">
                  <c:v>208</c:v>
                </c:pt>
                <c:pt idx="210">
                  <c:v>209</c:v>
                </c:pt>
                <c:pt idx="211">
                  <c:v>210</c:v>
                </c:pt>
                <c:pt idx="212">
                  <c:v>211</c:v>
                </c:pt>
                <c:pt idx="213">
                  <c:v>212</c:v>
                </c:pt>
                <c:pt idx="214">
                  <c:v>213</c:v>
                </c:pt>
                <c:pt idx="215">
                  <c:v>214</c:v>
                </c:pt>
                <c:pt idx="216">
                  <c:v>215</c:v>
                </c:pt>
                <c:pt idx="217">
                  <c:v>216</c:v>
                </c:pt>
                <c:pt idx="218">
                  <c:v>217</c:v>
                </c:pt>
                <c:pt idx="219">
                  <c:v>218</c:v>
                </c:pt>
                <c:pt idx="220">
                  <c:v>219</c:v>
                </c:pt>
                <c:pt idx="221">
                  <c:v>220</c:v>
                </c:pt>
                <c:pt idx="222">
                  <c:v>221</c:v>
                </c:pt>
                <c:pt idx="223">
                  <c:v>222</c:v>
                </c:pt>
                <c:pt idx="224">
                  <c:v>223</c:v>
                </c:pt>
                <c:pt idx="225">
                  <c:v>224</c:v>
                </c:pt>
                <c:pt idx="226">
                  <c:v>225</c:v>
                </c:pt>
                <c:pt idx="227">
                  <c:v>226</c:v>
                </c:pt>
                <c:pt idx="228">
                  <c:v>227</c:v>
                </c:pt>
                <c:pt idx="229">
                  <c:v>228</c:v>
                </c:pt>
                <c:pt idx="230">
                  <c:v>229</c:v>
                </c:pt>
                <c:pt idx="231">
                  <c:v>230</c:v>
                </c:pt>
                <c:pt idx="232">
                  <c:v>231</c:v>
                </c:pt>
                <c:pt idx="233">
                  <c:v>232</c:v>
                </c:pt>
                <c:pt idx="234">
                  <c:v>233</c:v>
                </c:pt>
                <c:pt idx="235">
                  <c:v>234</c:v>
                </c:pt>
                <c:pt idx="236">
                  <c:v>235</c:v>
                </c:pt>
                <c:pt idx="237">
                  <c:v>236</c:v>
                </c:pt>
                <c:pt idx="238">
                  <c:v>237</c:v>
                </c:pt>
                <c:pt idx="239">
                  <c:v>238</c:v>
                </c:pt>
                <c:pt idx="240">
                  <c:v>239</c:v>
                </c:pt>
                <c:pt idx="241">
                  <c:v>240</c:v>
                </c:pt>
                <c:pt idx="242">
                  <c:v>241</c:v>
                </c:pt>
                <c:pt idx="243">
                  <c:v>242</c:v>
                </c:pt>
                <c:pt idx="244">
                  <c:v>243</c:v>
                </c:pt>
                <c:pt idx="245">
                  <c:v>244</c:v>
                </c:pt>
                <c:pt idx="246">
                  <c:v>245</c:v>
                </c:pt>
                <c:pt idx="247">
                  <c:v>246</c:v>
                </c:pt>
                <c:pt idx="248">
                  <c:v>247</c:v>
                </c:pt>
                <c:pt idx="249">
                  <c:v>248</c:v>
                </c:pt>
                <c:pt idx="250">
                  <c:v>249</c:v>
                </c:pt>
                <c:pt idx="251">
                  <c:v>250</c:v>
                </c:pt>
                <c:pt idx="252">
                  <c:v>251</c:v>
                </c:pt>
                <c:pt idx="253">
                  <c:v>252</c:v>
                </c:pt>
                <c:pt idx="254">
                  <c:v>253</c:v>
                </c:pt>
                <c:pt idx="255">
                  <c:v>254</c:v>
                </c:pt>
                <c:pt idx="256">
                  <c:v>255</c:v>
                </c:pt>
                <c:pt idx="257">
                  <c:v>256</c:v>
                </c:pt>
                <c:pt idx="258">
                  <c:v>257</c:v>
                </c:pt>
                <c:pt idx="259">
                  <c:v>258</c:v>
                </c:pt>
                <c:pt idx="260">
                  <c:v>259</c:v>
                </c:pt>
                <c:pt idx="261">
                  <c:v>260</c:v>
                </c:pt>
                <c:pt idx="262">
                  <c:v>261</c:v>
                </c:pt>
                <c:pt idx="263">
                  <c:v>262</c:v>
                </c:pt>
                <c:pt idx="264">
                  <c:v>263</c:v>
                </c:pt>
                <c:pt idx="265">
                  <c:v>264</c:v>
                </c:pt>
                <c:pt idx="266">
                  <c:v>265</c:v>
                </c:pt>
                <c:pt idx="267">
                  <c:v>266</c:v>
                </c:pt>
                <c:pt idx="268">
                  <c:v>267</c:v>
                </c:pt>
                <c:pt idx="269">
                  <c:v>268</c:v>
                </c:pt>
                <c:pt idx="270">
                  <c:v>269</c:v>
                </c:pt>
                <c:pt idx="271">
                  <c:v>270</c:v>
                </c:pt>
                <c:pt idx="272">
                  <c:v>271</c:v>
                </c:pt>
                <c:pt idx="273">
                  <c:v>272</c:v>
                </c:pt>
                <c:pt idx="274">
                  <c:v>273</c:v>
                </c:pt>
                <c:pt idx="275">
                  <c:v>274</c:v>
                </c:pt>
                <c:pt idx="276">
                  <c:v>275</c:v>
                </c:pt>
                <c:pt idx="277">
                  <c:v>276</c:v>
                </c:pt>
                <c:pt idx="278">
                  <c:v>277</c:v>
                </c:pt>
                <c:pt idx="279">
                  <c:v>278</c:v>
                </c:pt>
                <c:pt idx="280">
                  <c:v>279</c:v>
                </c:pt>
                <c:pt idx="281">
                  <c:v>280</c:v>
                </c:pt>
                <c:pt idx="282">
                  <c:v>281</c:v>
                </c:pt>
                <c:pt idx="283">
                  <c:v>282</c:v>
                </c:pt>
                <c:pt idx="284">
                  <c:v>283</c:v>
                </c:pt>
                <c:pt idx="285">
                  <c:v>284</c:v>
                </c:pt>
                <c:pt idx="286">
                  <c:v>285</c:v>
                </c:pt>
                <c:pt idx="287">
                  <c:v>286</c:v>
                </c:pt>
                <c:pt idx="288">
                  <c:v>287</c:v>
                </c:pt>
                <c:pt idx="289">
                  <c:v>288</c:v>
                </c:pt>
                <c:pt idx="290">
                  <c:v>289</c:v>
                </c:pt>
                <c:pt idx="291">
                  <c:v>290</c:v>
                </c:pt>
                <c:pt idx="292">
                  <c:v>291</c:v>
                </c:pt>
                <c:pt idx="293">
                  <c:v>292</c:v>
                </c:pt>
                <c:pt idx="294">
                  <c:v>293</c:v>
                </c:pt>
                <c:pt idx="295">
                  <c:v>294</c:v>
                </c:pt>
                <c:pt idx="296">
                  <c:v>295</c:v>
                </c:pt>
                <c:pt idx="297">
                  <c:v>296</c:v>
                </c:pt>
                <c:pt idx="298">
                  <c:v>297</c:v>
                </c:pt>
                <c:pt idx="299">
                  <c:v>298</c:v>
                </c:pt>
                <c:pt idx="300">
                  <c:v>299</c:v>
                </c:pt>
                <c:pt idx="301">
                  <c:v>300</c:v>
                </c:pt>
                <c:pt idx="302">
                  <c:v>301</c:v>
                </c:pt>
                <c:pt idx="303">
                  <c:v>302</c:v>
                </c:pt>
                <c:pt idx="304">
                  <c:v>303</c:v>
                </c:pt>
                <c:pt idx="305">
                  <c:v>304</c:v>
                </c:pt>
                <c:pt idx="306">
                  <c:v>305</c:v>
                </c:pt>
                <c:pt idx="307">
                  <c:v>306</c:v>
                </c:pt>
                <c:pt idx="308">
                  <c:v>307</c:v>
                </c:pt>
                <c:pt idx="309">
                  <c:v>308</c:v>
                </c:pt>
                <c:pt idx="310">
                  <c:v>309</c:v>
                </c:pt>
                <c:pt idx="311">
                  <c:v>310</c:v>
                </c:pt>
                <c:pt idx="312">
                  <c:v>311</c:v>
                </c:pt>
                <c:pt idx="313">
                  <c:v>312</c:v>
                </c:pt>
                <c:pt idx="314">
                  <c:v>313</c:v>
                </c:pt>
                <c:pt idx="315">
                  <c:v>314</c:v>
                </c:pt>
                <c:pt idx="316">
                  <c:v>315</c:v>
                </c:pt>
                <c:pt idx="317">
                  <c:v>316</c:v>
                </c:pt>
                <c:pt idx="318">
                  <c:v>317</c:v>
                </c:pt>
                <c:pt idx="319">
                  <c:v>318</c:v>
                </c:pt>
                <c:pt idx="320">
                  <c:v>319</c:v>
                </c:pt>
                <c:pt idx="321">
                  <c:v>320</c:v>
                </c:pt>
                <c:pt idx="322">
                  <c:v>321</c:v>
                </c:pt>
                <c:pt idx="323">
                  <c:v>322</c:v>
                </c:pt>
                <c:pt idx="324">
                  <c:v>323</c:v>
                </c:pt>
                <c:pt idx="325">
                  <c:v>324</c:v>
                </c:pt>
                <c:pt idx="326">
                  <c:v>325</c:v>
                </c:pt>
                <c:pt idx="327">
                  <c:v>326</c:v>
                </c:pt>
                <c:pt idx="328">
                  <c:v>327</c:v>
                </c:pt>
                <c:pt idx="329">
                  <c:v>328</c:v>
                </c:pt>
                <c:pt idx="330">
                  <c:v>329</c:v>
                </c:pt>
                <c:pt idx="331">
                  <c:v>330</c:v>
                </c:pt>
                <c:pt idx="332">
                  <c:v>331</c:v>
                </c:pt>
                <c:pt idx="333">
                  <c:v>332</c:v>
                </c:pt>
                <c:pt idx="334">
                  <c:v>333</c:v>
                </c:pt>
                <c:pt idx="335">
                  <c:v>334</c:v>
                </c:pt>
                <c:pt idx="336">
                  <c:v>335</c:v>
                </c:pt>
                <c:pt idx="337">
                  <c:v>336</c:v>
                </c:pt>
                <c:pt idx="338">
                  <c:v>337</c:v>
                </c:pt>
                <c:pt idx="339">
                  <c:v>338</c:v>
                </c:pt>
                <c:pt idx="340">
                  <c:v>339</c:v>
                </c:pt>
                <c:pt idx="341">
                  <c:v>340</c:v>
                </c:pt>
                <c:pt idx="342">
                  <c:v>341</c:v>
                </c:pt>
                <c:pt idx="343">
                  <c:v>342</c:v>
                </c:pt>
                <c:pt idx="344">
                  <c:v>343</c:v>
                </c:pt>
                <c:pt idx="345">
                  <c:v>344</c:v>
                </c:pt>
                <c:pt idx="346">
                  <c:v>345</c:v>
                </c:pt>
                <c:pt idx="347">
                  <c:v>346</c:v>
                </c:pt>
                <c:pt idx="348">
                  <c:v>347</c:v>
                </c:pt>
                <c:pt idx="349">
                  <c:v>348</c:v>
                </c:pt>
                <c:pt idx="350">
                  <c:v>349</c:v>
                </c:pt>
                <c:pt idx="351">
                  <c:v>350</c:v>
                </c:pt>
                <c:pt idx="352">
                  <c:v>351</c:v>
                </c:pt>
                <c:pt idx="353">
                  <c:v>352</c:v>
                </c:pt>
                <c:pt idx="354">
                  <c:v>353</c:v>
                </c:pt>
                <c:pt idx="355">
                  <c:v>354</c:v>
                </c:pt>
                <c:pt idx="356">
                  <c:v>355</c:v>
                </c:pt>
                <c:pt idx="357">
                  <c:v>356</c:v>
                </c:pt>
                <c:pt idx="358">
                  <c:v>357</c:v>
                </c:pt>
                <c:pt idx="359">
                  <c:v>358</c:v>
                </c:pt>
                <c:pt idx="360">
                  <c:v>359</c:v>
                </c:pt>
                <c:pt idx="361">
                  <c:v>360</c:v>
                </c:pt>
                <c:pt idx="362">
                  <c:v>361</c:v>
                </c:pt>
                <c:pt idx="363">
                  <c:v>362</c:v>
                </c:pt>
                <c:pt idx="364">
                  <c:v>363</c:v>
                </c:pt>
                <c:pt idx="365">
                  <c:v>364</c:v>
                </c:pt>
                <c:pt idx="366">
                  <c:v>365</c:v>
                </c:pt>
                <c:pt idx="367">
                  <c:v>366</c:v>
                </c:pt>
                <c:pt idx="368">
                  <c:v>367</c:v>
                </c:pt>
                <c:pt idx="369">
                  <c:v>368</c:v>
                </c:pt>
                <c:pt idx="370">
                  <c:v>369</c:v>
                </c:pt>
                <c:pt idx="371">
                  <c:v>370</c:v>
                </c:pt>
                <c:pt idx="372">
                  <c:v>371</c:v>
                </c:pt>
                <c:pt idx="373">
                  <c:v>372</c:v>
                </c:pt>
                <c:pt idx="374">
                  <c:v>373</c:v>
                </c:pt>
                <c:pt idx="375">
                  <c:v>374</c:v>
                </c:pt>
                <c:pt idx="376">
                  <c:v>375</c:v>
                </c:pt>
                <c:pt idx="377">
                  <c:v>376</c:v>
                </c:pt>
                <c:pt idx="378">
                  <c:v>377</c:v>
                </c:pt>
                <c:pt idx="379">
                  <c:v>378</c:v>
                </c:pt>
                <c:pt idx="380">
                  <c:v>379</c:v>
                </c:pt>
                <c:pt idx="381">
                  <c:v>380</c:v>
                </c:pt>
                <c:pt idx="382">
                  <c:v>381</c:v>
                </c:pt>
                <c:pt idx="383">
                  <c:v>382</c:v>
                </c:pt>
                <c:pt idx="384">
                  <c:v>383</c:v>
                </c:pt>
                <c:pt idx="385">
                  <c:v>384</c:v>
                </c:pt>
                <c:pt idx="386">
                  <c:v>385</c:v>
                </c:pt>
                <c:pt idx="387">
                  <c:v>386</c:v>
                </c:pt>
                <c:pt idx="388">
                  <c:v>387</c:v>
                </c:pt>
                <c:pt idx="389">
                  <c:v>388</c:v>
                </c:pt>
                <c:pt idx="390">
                  <c:v>389</c:v>
                </c:pt>
                <c:pt idx="391">
                  <c:v>390</c:v>
                </c:pt>
                <c:pt idx="392">
                  <c:v>391</c:v>
                </c:pt>
                <c:pt idx="393">
                  <c:v>392</c:v>
                </c:pt>
                <c:pt idx="394">
                  <c:v>393</c:v>
                </c:pt>
                <c:pt idx="395">
                  <c:v>394</c:v>
                </c:pt>
                <c:pt idx="396">
                  <c:v>395</c:v>
                </c:pt>
                <c:pt idx="397">
                  <c:v>396</c:v>
                </c:pt>
                <c:pt idx="398">
                  <c:v>397</c:v>
                </c:pt>
                <c:pt idx="399">
                  <c:v>398</c:v>
                </c:pt>
                <c:pt idx="400">
                  <c:v>399</c:v>
                </c:pt>
                <c:pt idx="401">
                  <c:v>400</c:v>
                </c:pt>
                <c:pt idx="402">
                  <c:v>401</c:v>
                </c:pt>
                <c:pt idx="403">
                  <c:v>402</c:v>
                </c:pt>
                <c:pt idx="404">
                  <c:v>403</c:v>
                </c:pt>
                <c:pt idx="405">
                  <c:v>404</c:v>
                </c:pt>
                <c:pt idx="406">
                  <c:v>405</c:v>
                </c:pt>
                <c:pt idx="407">
                  <c:v>406</c:v>
                </c:pt>
                <c:pt idx="408">
                  <c:v>407</c:v>
                </c:pt>
                <c:pt idx="409">
                  <c:v>408</c:v>
                </c:pt>
                <c:pt idx="410">
                  <c:v>409</c:v>
                </c:pt>
                <c:pt idx="411">
                  <c:v>410</c:v>
                </c:pt>
                <c:pt idx="412">
                  <c:v>411</c:v>
                </c:pt>
                <c:pt idx="413">
                  <c:v>412</c:v>
                </c:pt>
                <c:pt idx="414">
                  <c:v>413</c:v>
                </c:pt>
                <c:pt idx="415">
                  <c:v>414</c:v>
                </c:pt>
                <c:pt idx="416">
                  <c:v>415</c:v>
                </c:pt>
                <c:pt idx="417">
                  <c:v>416</c:v>
                </c:pt>
                <c:pt idx="418">
                  <c:v>417</c:v>
                </c:pt>
                <c:pt idx="419">
                  <c:v>418</c:v>
                </c:pt>
                <c:pt idx="420">
                  <c:v>419</c:v>
                </c:pt>
                <c:pt idx="421">
                  <c:v>420</c:v>
                </c:pt>
                <c:pt idx="422">
                  <c:v>421</c:v>
                </c:pt>
                <c:pt idx="423">
                  <c:v>422</c:v>
                </c:pt>
                <c:pt idx="424">
                  <c:v>423</c:v>
                </c:pt>
                <c:pt idx="425">
                  <c:v>424</c:v>
                </c:pt>
                <c:pt idx="426">
                  <c:v>425</c:v>
                </c:pt>
                <c:pt idx="427">
                  <c:v>426</c:v>
                </c:pt>
                <c:pt idx="428">
                  <c:v>427</c:v>
                </c:pt>
                <c:pt idx="429">
                  <c:v>428</c:v>
                </c:pt>
                <c:pt idx="430">
                  <c:v>429</c:v>
                </c:pt>
                <c:pt idx="431">
                  <c:v>430</c:v>
                </c:pt>
                <c:pt idx="432">
                  <c:v>431</c:v>
                </c:pt>
                <c:pt idx="433">
                  <c:v>432</c:v>
                </c:pt>
                <c:pt idx="434">
                  <c:v>433</c:v>
                </c:pt>
                <c:pt idx="435">
                  <c:v>434</c:v>
                </c:pt>
                <c:pt idx="436">
                  <c:v>435</c:v>
                </c:pt>
                <c:pt idx="437">
                  <c:v>436</c:v>
                </c:pt>
                <c:pt idx="438">
                  <c:v>437</c:v>
                </c:pt>
                <c:pt idx="439">
                  <c:v>438</c:v>
                </c:pt>
                <c:pt idx="440">
                  <c:v>439</c:v>
                </c:pt>
                <c:pt idx="441">
                  <c:v>440</c:v>
                </c:pt>
                <c:pt idx="442">
                  <c:v>441</c:v>
                </c:pt>
                <c:pt idx="443">
                  <c:v>442</c:v>
                </c:pt>
                <c:pt idx="444">
                  <c:v>443</c:v>
                </c:pt>
                <c:pt idx="445">
                  <c:v>444</c:v>
                </c:pt>
                <c:pt idx="446">
                  <c:v>445</c:v>
                </c:pt>
                <c:pt idx="447">
                  <c:v>446</c:v>
                </c:pt>
                <c:pt idx="448">
                  <c:v>447</c:v>
                </c:pt>
                <c:pt idx="449">
                  <c:v>448</c:v>
                </c:pt>
                <c:pt idx="450">
                  <c:v>449</c:v>
                </c:pt>
                <c:pt idx="451">
                  <c:v>450</c:v>
                </c:pt>
                <c:pt idx="452">
                  <c:v>451</c:v>
                </c:pt>
                <c:pt idx="453">
                  <c:v>452</c:v>
                </c:pt>
                <c:pt idx="454">
                  <c:v>453</c:v>
                </c:pt>
                <c:pt idx="455">
                  <c:v>454</c:v>
                </c:pt>
                <c:pt idx="456">
                  <c:v>455</c:v>
                </c:pt>
                <c:pt idx="457">
                  <c:v>456</c:v>
                </c:pt>
                <c:pt idx="458">
                  <c:v>457</c:v>
                </c:pt>
                <c:pt idx="459">
                  <c:v>458</c:v>
                </c:pt>
                <c:pt idx="460">
                  <c:v>459</c:v>
                </c:pt>
                <c:pt idx="461">
                  <c:v>460</c:v>
                </c:pt>
                <c:pt idx="462">
                  <c:v>461</c:v>
                </c:pt>
                <c:pt idx="463">
                  <c:v>462</c:v>
                </c:pt>
                <c:pt idx="464">
                  <c:v>463</c:v>
                </c:pt>
                <c:pt idx="465">
                  <c:v>464</c:v>
                </c:pt>
                <c:pt idx="466">
                  <c:v>465</c:v>
                </c:pt>
                <c:pt idx="467">
                  <c:v>466</c:v>
                </c:pt>
                <c:pt idx="468">
                  <c:v>467</c:v>
                </c:pt>
                <c:pt idx="469">
                  <c:v>468</c:v>
                </c:pt>
                <c:pt idx="470">
                  <c:v>469</c:v>
                </c:pt>
                <c:pt idx="471">
                  <c:v>470</c:v>
                </c:pt>
                <c:pt idx="472">
                  <c:v>471</c:v>
                </c:pt>
                <c:pt idx="473">
                  <c:v>472</c:v>
                </c:pt>
                <c:pt idx="474">
                  <c:v>473</c:v>
                </c:pt>
                <c:pt idx="475">
                  <c:v>474</c:v>
                </c:pt>
                <c:pt idx="476">
                  <c:v>475</c:v>
                </c:pt>
                <c:pt idx="477">
                  <c:v>476</c:v>
                </c:pt>
                <c:pt idx="478">
                  <c:v>477</c:v>
                </c:pt>
                <c:pt idx="479">
                  <c:v>478</c:v>
                </c:pt>
                <c:pt idx="480">
                  <c:v>479</c:v>
                </c:pt>
                <c:pt idx="481">
                  <c:v>480</c:v>
                </c:pt>
                <c:pt idx="482">
                  <c:v>481</c:v>
                </c:pt>
                <c:pt idx="483">
                  <c:v>482</c:v>
                </c:pt>
                <c:pt idx="484">
                  <c:v>483</c:v>
                </c:pt>
                <c:pt idx="485">
                  <c:v>484</c:v>
                </c:pt>
                <c:pt idx="486">
                  <c:v>485</c:v>
                </c:pt>
                <c:pt idx="487">
                  <c:v>486</c:v>
                </c:pt>
                <c:pt idx="488">
                  <c:v>487</c:v>
                </c:pt>
                <c:pt idx="489">
                  <c:v>488</c:v>
                </c:pt>
                <c:pt idx="490">
                  <c:v>489</c:v>
                </c:pt>
                <c:pt idx="491">
                  <c:v>490</c:v>
                </c:pt>
                <c:pt idx="492">
                  <c:v>491</c:v>
                </c:pt>
                <c:pt idx="493">
                  <c:v>492</c:v>
                </c:pt>
                <c:pt idx="494">
                  <c:v>493</c:v>
                </c:pt>
                <c:pt idx="495">
                  <c:v>494</c:v>
                </c:pt>
                <c:pt idx="496">
                  <c:v>495</c:v>
                </c:pt>
                <c:pt idx="497">
                  <c:v>496</c:v>
                </c:pt>
                <c:pt idx="498">
                  <c:v>497</c:v>
                </c:pt>
                <c:pt idx="499">
                  <c:v>498</c:v>
                </c:pt>
                <c:pt idx="500">
                  <c:v>499</c:v>
                </c:pt>
                <c:pt idx="501">
                  <c:v>500</c:v>
                </c:pt>
                <c:pt idx="502">
                  <c:v>501</c:v>
                </c:pt>
                <c:pt idx="503">
                  <c:v>502</c:v>
                </c:pt>
                <c:pt idx="504">
                  <c:v>503</c:v>
                </c:pt>
                <c:pt idx="505">
                  <c:v>504</c:v>
                </c:pt>
                <c:pt idx="506">
                  <c:v>505</c:v>
                </c:pt>
                <c:pt idx="507">
                  <c:v>506</c:v>
                </c:pt>
                <c:pt idx="508">
                  <c:v>507</c:v>
                </c:pt>
                <c:pt idx="509">
                  <c:v>508</c:v>
                </c:pt>
                <c:pt idx="510">
                  <c:v>509</c:v>
                </c:pt>
                <c:pt idx="511">
                  <c:v>510</c:v>
                </c:pt>
                <c:pt idx="512">
                  <c:v>511</c:v>
                </c:pt>
                <c:pt idx="513">
                  <c:v>512</c:v>
                </c:pt>
                <c:pt idx="514">
                  <c:v>513</c:v>
                </c:pt>
                <c:pt idx="515">
                  <c:v>514</c:v>
                </c:pt>
                <c:pt idx="516">
                  <c:v>515</c:v>
                </c:pt>
                <c:pt idx="517">
                  <c:v>516</c:v>
                </c:pt>
                <c:pt idx="518">
                  <c:v>517</c:v>
                </c:pt>
                <c:pt idx="519">
                  <c:v>518</c:v>
                </c:pt>
                <c:pt idx="520">
                  <c:v>519</c:v>
                </c:pt>
                <c:pt idx="521">
                  <c:v>520</c:v>
                </c:pt>
                <c:pt idx="522">
                  <c:v>521</c:v>
                </c:pt>
                <c:pt idx="523">
                  <c:v>522</c:v>
                </c:pt>
                <c:pt idx="524">
                  <c:v>523</c:v>
                </c:pt>
                <c:pt idx="525">
                  <c:v>524</c:v>
                </c:pt>
                <c:pt idx="526">
                  <c:v>525</c:v>
                </c:pt>
                <c:pt idx="527">
                  <c:v>526</c:v>
                </c:pt>
                <c:pt idx="528">
                  <c:v>527</c:v>
                </c:pt>
                <c:pt idx="529">
                  <c:v>528</c:v>
                </c:pt>
                <c:pt idx="530">
                  <c:v>529</c:v>
                </c:pt>
                <c:pt idx="531">
                  <c:v>530</c:v>
                </c:pt>
                <c:pt idx="532">
                  <c:v>531</c:v>
                </c:pt>
                <c:pt idx="533">
                  <c:v>532</c:v>
                </c:pt>
                <c:pt idx="534">
                  <c:v>533</c:v>
                </c:pt>
                <c:pt idx="535">
                  <c:v>534</c:v>
                </c:pt>
                <c:pt idx="536">
                  <c:v>535</c:v>
                </c:pt>
                <c:pt idx="537">
                  <c:v>536</c:v>
                </c:pt>
                <c:pt idx="538">
                  <c:v>537</c:v>
                </c:pt>
                <c:pt idx="539">
                  <c:v>538</c:v>
                </c:pt>
                <c:pt idx="540">
                  <c:v>539</c:v>
                </c:pt>
                <c:pt idx="541">
                  <c:v>540</c:v>
                </c:pt>
                <c:pt idx="542">
                  <c:v>541</c:v>
                </c:pt>
                <c:pt idx="543">
                  <c:v>542</c:v>
                </c:pt>
                <c:pt idx="544">
                  <c:v>543</c:v>
                </c:pt>
                <c:pt idx="545">
                  <c:v>544</c:v>
                </c:pt>
                <c:pt idx="546">
                  <c:v>545</c:v>
                </c:pt>
                <c:pt idx="547">
                  <c:v>546</c:v>
                </c:pt>
                <c:pt idx="548">
                  <c:v>547</c:v>
                </c:pt>
                <c:pt idx="549">
                  <c:v>548</c:v>
                </c:pt>
                <c:pt idx="550">
                  <c:v>549</c:v>
                </c:pt>
                <c:pt idx="551">
                  <c:v>550</c:v>
                </c:pt>
                <c:pt idx="552">
                  <c:v>551</c:v>
                </c:pt>
                <c:pt idx="553">
                  <c:v>552</c:v>
                </c:pt>
                <c:pt idx="554">
                  <c:v>553</c:v>
                </c:pt>
                <c:pt idx="555">
                  <c:v>554</c:v>
                </c:pt>
                <c:pt idx="556">
                  <c:v>555</c:v>
                </c:pt>
                <c:pt idx="557">
                  <c:v>556</c:v>
                </c:pt>
                <c:pt idx="558">
                  <c:v>557</c:v>
                </c:pt>
                <c:pt idx="559">
                  <c:v>558</c:v>
                </c:pt>
                <c:pt idx="560">
                  <c:v>559</c:v>
                </c:pt>
                <c:pt idx="561">
                  <c:v>560</c:v>
                </c:pt>
                <c:pt idx="562">
                  <c:v>561</c:v>
                </c:pt>
                <c:pt idx="563">
                  <c:v>562</c:v>
                </c:pt>
                <c:pt idx="564">
                  <c:v>563</c:v>
                </c:pt>
                <c:pt idx="565">
                  <c:v>564</c:v>
                </c:pt>
                <c:pt idx="566">
                  <c:v>565</c:v>
                </c:pt>
                <c:pt idx="567">
                  <c:v>566</c:v>
                </c:pt>
                <c:pt idx="568">
                  <c:v>567</c:v>
                </c:pt>
                <c:pt idx="569">
                  <c:v>568</c:v>
                </c:pt>
                <c:pt idx="570">
                  <c:v>569</c:v>
                </c:pt>
                <c:pt idx="571">
                  <c:v>570</c:v>
                </c:pt>
                <c:pt idx="572">
                  <c:v>571</c:v>
                </c:pt>
                <c:pt idx="573">
                  <c:v>572</c:v>
                </c:pt>
                <c:pt idx="574">
                  <c:v>573</c:v>
                </c:pt>
                <c:pt idx="575">
                  <c:v>574</c:v>
                </c:pt>
                <c:pt idx="576">
                  <c:v>575</c:v>
                </c:pt>
                <c:pt idx="577">
                  <c:v>576</c:v>
                </c:pt>
                <c:pt idx="578">
                  <c:v>577</c:v>
                </c:pt>
                <c:pt idx="579">
                  <c:v>578</c:v>
                </c:pt>
                <c:pt idx="580">
                  <c:v>579</c:v>
                </c:pt>
                <c:pt idx="581">
                  <c:v>580</c:v>
                </c:pt>
                <c:pt idx="582">
                  <c:v>581</c:v>
                </c:pt>
                <c:pt idx="583">
                  <c:v>582</c:v>
                </c:pt>
                <c:pt idx="584">
                  <c:v>583</c:v>
                </c:pt>
                <c:pt idx="585">
                  <c:v>584</c:v>
                </c:pt>
                <c:pt idx="586">
                  <c:v>585</c:v>
                </c:pt>
                <c:pt idx="587">
                  <c:v>586</c:v>
                </c:pt>
                <c:pt idx="588">
                  <c:v>587</c:v>
                </c:pt>
                <c:pt idx="589">
                  <c:v>588</c:v>
                </c:pt>
                <c:pt idx="590">
                  <c:v>589</c:v>
                </c:pt>
                <c:pt idx="591">
                  <c:v>590</c:v>
                </c:pt>
                <c:pt idx="592">
                  <c:v>591</c:v>
                </c:pt>
                <c:pt idx="593">
                  <c:v>592</c:v>
                </c:pt>
                <c:pt idx="594">
                  <c:v>593</c:v>
                </c:pt>
                <c:pt idx="595">
                  <c:v>594</c:v>
                </c:pt>
                <c:pt idx="596">
                  <c:v>595</c:v>
                </c:pt>
                <c:pt idx="597">
                  <c:v>596</c:v>
                </c:pt>
                <c:pt idx="598">
                  <c:v>597</c:v>
                </c:pt>
                <c:pt idx="599">
                  <c:v>598</c:v>
                </c:pt>
                <c:pt idx="600">
                  <c:v>599</c:v>
                </c:pt>
                <c:pt idx="601">
                  <c:v>600</c:v>
                </c:pt>
                <c:pt idx="602">
                  <c:v>601</c:v>
                </c:pt>
                <c:pt idx="603">
                  <c:v>602</c:v>
                </c:pt>
                <c:pt idx="604">
                  <c:v>603</c:v>
                </c:pt>
                <c:pt idx="605">
                  <c:v>604</c:v>
                </c:pt>
                <c:pt idx="606">
                  <c:v>605</c:v>
                </c:pt>
                <c:pt idx="607">
                  <c:v>606</c:v>
                </c:pt>
                <c:pt idx="608">
                  <c:v>607</c:v>
                </c:pt>
                <c:pt idx="609">
                  <c:v>608</c:v>
                </c:pt>
                <c:pt idx="610">
                  <c:v>609</c:v>
                </c:pt>
                <c:pt idx="611">
                  <c:v>610</c:v>
                </c:pt>
                <c:pt idx="612">
                  <c:v>611</c:v>
                </c:pt>
                <c:pt idx="613">
                  <c:v>612</c:v>
                </c:pt>
                <c:pt idx="614">
                  <c:v>613</c:v>
                </c:pt>
                <c:pt idx="615">
                  <c:v>614</c:v>
                </c:pt>
                <c:pt idx="616">
                  <c:v>615</c:v>
                </c:pt>
                <c:pt idx="617">
                  <c:v>616</c:v>
                </c:pt>
                <c:pt idx="618">
                  <c:v>617</c:v>
                </c:pt>
                <c:pt idx="619">
                  <c:v>618</c:v>
                </c:pt>
                <c:pt idx="620">
                  <c:v>619</c:v>
                </c:pt>
                <c:pt idx="621">
                  <c:v>620</c:v>
                </c:pt>
                <c:pt idx="622">
                  <c:v>621</c:v>
                </c:pt>
                <c:pt idx="623">
                  <c:v>622</c:v>
                </c:pt>
                <c:pt idx="624">
                  <c:v>623</c:v>
                </c:pt>
                <c:pt idx="625">
                  <c:v>624</c:v>
                </c:pt>
                <c:pt idx="626">
                  <c:v>625</c:v>
                </c:pt>
                <c:pt idx="627">
                  <c:v>626</c:v>
                </c:pt>
                <c:pt idx="628">
                  <c:v>627</c:v>
                </c:pt>
                <c:pt idx="629">
                  <c:v>628</c:v>
                </c:pt>
                <c:pt idx="630">
                  <c:v>629</c:v>
                </c:pt>
                <c:pt idx="631">
                  <c:v>630</c:v>
                </c:pt>
                <c:pt idx="632">
                  <c:v>631</c:v>
                </c:pt>
                <c:pt idx="633">
                  <c:v>632</c:v>
                </c:pt>
                <c:pt idx="634">
                  <c:v>633</c:v>
                </c:pt>
                <c:pt idx="635">
                  <c:v>634</c:v>
                </c:pt>
                <c:pt idx="636">
                  <c:v>635</c:v>
                </c:pt>
                <c:pt idx="637">
                  <c:v>636</c:v>
                </c:pt>
                <c:pt idx="638">
                  <c:v>637</c:v>
                </c:pt>
                <c:pt idx="639">
                  <c:v>638</c:v>
                </c:pt>
                <c:pt idx="640">
                  <c:v>639</c:v>
                </c:pt>
                <c:pt idx="641">
                  <c:v>640</c:v>
                </c:pt>
                <c:pt idx="642">
                  <c:v>641</c:v>
                </c:pt>
                <c:pt idx="643">
                  <c:v>642</c:v>
                </c:pt>
                <c:pt idx="644">
                  <c:v>643</c:v>
                </c:pt>
                <c:pt idx="645">
                  <c:v>644</c:v>
                </c:pt>
                <c:pt idx="646">
                  <c:v>645</c:v>
                </c:pt>
                <c:pt idx="647">
                  <c:v>646</c:v>
                </c:pt>
                <c:pt idx="648">
                  <c:v>647</c:v>
                </c:pt>
                <c:pt idx="649">
                  <c:v>648</c:v>
                </c:pt>
                <c:pt idx="650">
                  <c:v>649</c:v>
                </c:pt>
                <c:pt idx="651">
                  <c:v>650</c:v>
                </c:pt>
                <c:pt idx="652">
                  <c:v>651</c:v>
                </c:pt>
                <c:pt idx="653">
                  <c:v>652</c:v>
                </c:pt>
                <c:pt idx="654">
                  <c:v>653</c:v>
                </c:pt>
                <c:pt idx="655">
                  <c:v>654</c:v>
                </c:pt>
                <c:pt idx="656">
                  <c:v>655</c:v>
                </c:pt>
                <c:pt idx="657">
                  <c:v>656</c:v>
                </c:pt>
                <c:pt idx="658">
                  <c:v>657</c:v>
                </c:pt>
                <c:pt idx="659">
                  <c:v>658</c:v>
                </c:pt>
                <c:pt idx="660">
                  <c:v>659</c:v>
                </c:pt>
                <c:pt idx="661">
                  <c:v>660</c:v>
                </c:pt>
                <c:pt idx="662">
                  <c:v>661</c:v>
                </c:pt>
                <c:pt idx="663">
                  <c:v>662</c:v>
                </c:pt>
                <c:pt idx="664">
                  <c:v>663</c:v>
                </c:pt>
                <c:pt idx="665">
                  <c:v>664</c:v>
                </c:pt>
                <c:pt idx="666">
                  <c:v>665</c:v>
                </c:pt>
                <c:pt idx="667">
                  <c:v>666</c:v>
                </c:pt>
                <c:pt idx="668">
                  <c:v>667</c:v>
                </c:pt>
                <c:pt idx="669">
                  <c:v>668</c:v>
                </c:pt>
                <c:pt idx="670">
                  <c:v>669</c:v>
                </c:pt>
                <c:pt idx="671">
                  <c:v>670</c:v>
                </c:pt>
                <c:pt idx="672">
                  <c:v>671</c:v>
                </c:pt>
                <c:pt idx="673">
                  <c:v>672</c:v>
                </c:pt>
                <c:pt idx="674">
                  <c:v>673</c:v>
                </c:pt>
                <c:pt idx="675">
                  <c:v>674</c:v>
                </c:pt>
                <c:pt idx="676">
                  <c:v>675</c:v>
                </c:pt>
                <c:pt idx="677">
                  <c:v>676</c:v>
                </c:pt>
                <c:pt idx="678">
                  <c:v>677</c:v>
                </c:pt>
                <c:pt idx="679">
                  <c:v>678</c:v>
                </c:pt>
                <c:pt idx="680">
                  <c:v>679</c:v>
                </c:pt>
                <c:pt idx="681">
                  <c:v>680</c:v>
                </c:pt>
                <c:pt idx="682">
                  <c:v>681</c:v>
                </c:pt>
                <c:pt idx="683">
                  <c:v>682</c:v>
                </c:pt>
                <c:pt idx="684">
                  <c:v>683</c:v>
                </c:pt>
                <c:pt idx="685">
                  <c:v>684</c:v>
                </c:pt>
                <c:pt idx="686">
                  <c:v>685</c:v>
                </c:pt>
                <c:pt idx="687">
                  <c:v>686</c:v>
                </c:pt>
                <c:pt idx="688">
                  <c:v>687</c:v>
                </c:pt>
                <c:pt idx="689">
                  <c:v>688</c:v>
                </c:pt>
                <c:pt idx="690">
                  <c:v>689</c:v>
                </c:pt>
                <c:pt idx="691">
                  <c:v>690</c:v>
                </c:pt>
                <c:pt idx="692">
                  <c:v>691</c:v>
                </c:pt>
                <c:pt idx="693">
                  <c:v>692</c:v>
                </c:pt>
                <c:pt idx="694">
                  <c:v>693</c:v>
                </c:pt>
                <c:pt idx="695">
                  <c:v>694</c:v>
                </c:pt>
                <c:pt idx="696">
                  <c:v>695</c:v>
                </c:pt>
                <c:pt idx="697">
                  <c:v>696</c:v>
                </c:pt>
                <c:pt idx="698">
                  <c:v>697</c:v>
                </c:pt>
                <c:pt idx="699">
                  <c:v>698</c:v>
                </c:pt>
                <c:pt idx="700">
                  <c:v>699</c:v>
                </c:pt>
                <c:pt idx="701">
                  <c:v>700</c:v>
                </c:pt>
                <c:pt idx="702">
                  <c:v>701</c:v>
                </c:pt>
                <c:pt idx="703">
                  <c:v>702</c:v>
                </c:pt>
                <c:pt idx="704">
                  <c:v>703</c:v>
                </c:pt>
                <c:pt idx="705">
                  <c:v>704</c:v>
                </c:pt>
                <c:pt idx="706">
                  <c:v>705</c:v>
                </c:pt>
                <c:pt idx="707">
                  <c:v>706</c:v>
                </c:pt>
                <c:pt idx="708">
                  <c:v>707</c:v>
                </c:pt>
                <c:pt idx="709">
                  <c:v>708</c:v>
                </c:pt>
                <c:pt idx="710">
                  <c:v>709</c:v>
                </c:pt>
                <c:pt idx="711">
                  <c:v>710</c:v>
                </c:pt>
                <c:pt idx="712">
                  <c:v>711</c:v>
                </c:pt>
                <c:pt idx="713">
                  <c:v>712</c:v>
                </c:pt>
                <c:pt idx="714">
                  <c:v>713</c:v>
                </c:pt>
                <c:pt idx="715">
                  <c:v>714</c:v>
                </c:pt>
                <c:pt idx="716">
                  <c:v>715</c:v>
                </c:pt>
                <c:pt idx="717">
                  <c:v>716</c:v>
                </c:pt>
                <c:pt idx="718">
                  <c:v>717</c:v>
                </c:pt>
                <c:pt idx="719">
                  <c:v>718</c:v>
                </c:pt>
                <c:pt idx="720">
                  <c:v>719</c:v>
                </c:pt>
                <c:pt idx="721">
                  <c:v>720</c:v>
                </c:pt>
                <c:pt idx="722">
                  <c:v>721</c:v>
                </c:pt>
                <c:pt idx="723">
                  <c:v>722</c:v>
                </c:pt>
                <c:pt idx="724">
                  <c:v>723</c:v>
                </c:pt>
                <c:pt idx="725">
                  <c:v>724</c:v>
                </c:pt>
                <c:pt idx="726">
                  <c:v>725</c:v>
                </c:pt>
                <c:pt idx="727">
                  <c:v>726</c:v>
                </c:pt>
                <c:pt idx="728">
                  <c:v>727</c:v>
                </c:pt>
                <c:pt idx="729">
                  <c:v>728</c:v>
                </c:pt>
                <c:pt idx="730">
                  <c:v>729</c:v>
                </c:pt>
                <c:pt idx="731">
                  <c:v>730</c:v>
                </c:pt>
                <c:pt idx="732">
                  <c:v>731</c:v>
                </c:pt>
                <c:pt idx="733">
                  <c:v>732</c:v>
                </c:pt>
                <c:pt idx="734">
                  <c:v>733</c:v>
                </c:pt>
                <c:pt idx="735">
                  <c:v>734</c:v>
                </c:pt>
                <c:pt idx="736">
                  <c:v>735</c:v>
                </c:pt>
                <c:pt idx="737">
                  <c:v>736</c:v>
                </c:pt>
                <c:pt idx="738">
                  <c:v>737</c:v>
                </c:pt>
                <c:pt idx="739">
                  <c:v>738</c:v>
                </c:pt>
                <c:pt idx="740">
                  <c:v>739</c:v>
                </c:pt>
                <c:pt idx="741">
                  <c:v>740</c:v>
                </c:pt>
                <c:pt idx="742">
                  <c:v>741</c:v>
                </c:pt>
                <c:pt idx="743">
                  <c:v>742</c:v>
                </c:pt>
                <c:pt idx="744">
                  <c:v>743</c:v>
                </c:pt>
                <c:pt idx="745">
                  <c:v>744</c:v>
                </c:pt>
                <c:pt idx="746">
                  <c:v>745</c:v>
                </c:pt>
                <c:pt idx="747">
                  <c:v>746</c:v>
                </c:pt>
                <c:pt idx="748">
                  <c:v>747</c:v>
                </c:pt>
                <c:pt idx="749">
                  <c:v>748</c:v>
                </c:pt>
                <c:pt idx="750">
                  <c:v>749</c:v>
                </c:pt>
                <c:pt idx="751">
                  <c:v>750</c:v>
                </c:pt>
                <c:pt idx="752">
                  <c:v>751</c:v>
                </c:pt>
                <c:pt idx="753">
                  <c:v>752</c:v>
                </c:pt>
                <c:pt idx="754">
                  <c:v>753</c:v>
                </c:pt>
                <c:pt idx="755">
                  <c:v>754</c:v>
                </c:pt>
                <c:pt idx="756">
                  <c:v>755</c:v>
                </c:pt>
                <c:pt idx="757">
                  <c:v>756</c:v>
                </c:pt>
                <c:pt idx="758">
                  <c:v>757</c:v>
                </c:pt>
                <c:pt idx="759">
                  <c:v>758</c:v>
                </c:pt>
                <c:pt idx="760">
                  <c:v>759</c:v>
                </c:pt>
                <c:pt idx="761">
                  <c:v>760</c:v>
                </c:pt>
                <c:pt idx="762">
                  <c:v>761</c:v>
                </c:pt>
                <c:pt idx="763">
                  <c:v>762</c:v>
                </c:pt>
                <c:pt idx="764">
                  <c:v>763</c:v>
                </c:pt>
                <c:pt idx="765">
                  <c:v>764</c:v>
                </c:pt>
                <c:pt idx="766">
                  <c:v>765</c:v>
                </c:pt>
                <c:pt idx="767">
                  <c:v>766</c:v>
                </c:pt>
                <c:pt idx="768">
                  <c:v>767</c:v>
                </c:pt>
                <c:pt idx="769">
                  <c:v>768</c:v>
                </c:pt>
                <c:pt idx="770">
                  <c:v>769</c:v>
                </c:pt>
                <c:pt idx="771">
                  <c:v>770</c:v>
                </c:pt>
                <c:pt idx="772">
                  <c:v>771</c:v>
                </c:pt>
                <c:pt idx="773">
                  <c:v>772</c:v>
                </c:pt>
                <c:pt idx="774">
                  <c:v>773</c:v>
                </c:pt>
                <c:pt idx="775">
                  <c:v>774</c:v>
                </c:pt>
                <c:pt idx="776">
                  <c:v>775</c:v>
                </c:pt>
                <c:pt idx="777">
                  <c:v>776</c:v>
                </c:pt>
                <c:pt idx="778">
                  <c:v>777</c:v>
                </c:pt>
                <c:pt idx="779">
                  <c:v>778</c:v>
                </c:pt>
                <c:pt idx="780">
                  <c:v>779</c:v>
                </c:pt>
                <c:pt idx="781">
                  <c:v>780</c:v>
                </c:pt>
                <c:pt idx="782">
                  <c:v>781</c:v>
                </c:pt>
                <c:pt idx="783">
                  <c:v>782</c:v>
                </c:pt>
                <c:pt idx="784">
                  <c:v>783</c:v>
                </c:pt>
                <c:pt idx="785">
                  <c:v>784</c:v>
                </c:pt>
                <c:pt idx="786">
                  <c:v>785</c:v>
                </c:pt>
                <c:pt idx="787">
                  <c:v>786</c:v>
                </c:pt>
                <c:pt idx="788">
                  <c:v>787</c:v>
                </c:pt>
                <c:pt idx="789">
                  <c:v>788</c:v>
                </c:pt>
                <c:pt idx="790">
                  <c:v>789</c:v>
                </c:pt>
                <c:pt idx="791">
                  <c:v>790</c:v>
                </c:pt>
                <c:pt idx="792">
                  <c:v>791</c:v>
                </c:pt>
                <c:pt idx="793">
                  <c:v>792</c:v>
                </c:pt>
                <c:pt idx="794">
                  <c:v>793</c:v>
                </c:pt>
                <c:pt idx="795">
                  <c:v>794</c:v>
                </c:pt>
                <c:pt idx="796">
                  <c:v>795</c:v>
                </c:pt>
                <c:pt idx="797">
                  <c:v>796</c:v>
                </c:pt>
                <c:pt idx="798">
                  <c:v>797</c:v>
                </c:pt>
                <c:pt idx="799">
                  <c:v>798</c:v>
                </c:pt>
                <c:pt idx="800">
                  <c:v>799</c:v>
                </c:pt>
                <c:pt idx="801">
                  <c:v>800</c:v>
                </c:pt>
                <c:pt idx="802">
                  <c:v>801</c:v>
                </c:pt>
                <c:pt idx="803">
                  <c:v>802</c:v>
                </c:pt>
                <c:pt idx="804">
                  <c:v>803</c:v>
                </c:pt>
                <c:pt idx="805">
                  <c:v>804</c:v>
                </c:pt>
                <c:pt idx="806">
                  <c:v>805</c:v>
                </c:pt>
                <c:pt idx="807">
                  <c:v>806</c:v>
                </c:pt>
                <c:pt idx="808">
                  <c:v>807</c:v>
                </c:pt>
                <c:pt idx="809">
                  <c:v>808</c:v>
                </c:pt>
                <c:pt idx="810">
                  <c:v>809</c:v>
                </c:pt>
                <c:pt idx="811">
                  <c:v>810</c:v>
                </c:pt>
                <c:pt idx="812">
                  <c:v>811</c:v>
                </c:pt>
                <c:pt idx="813">
                  <c:v>812</c:v>
                </c:pt>
                <c:pt idx="814">
                  <c:v>813</c:v>
                </c:pt>
                <c:pt idx="815">
                  <c:v>814</c:v>
                </c:pt>
                <c:pt idx="816">
                  <c:v>815</c:v>
                </c:pt>
                <c:pt idx="817">
                  <c:v>816</c:v>
                </c:pt>
                <c:pt idx="818">
                  <c:v>817</c:v>
                </c:pt>
                <c:pt idx="819">
                  <c:v>818</c:v>
                </c:pt>
                <c:pt idx="820">
                  <c:v>819</c:v>
                </c:pt>
                <c:pt idx="821">
                  <c:v>820</c:v>
                </c:pt>
                <c:pt idx="822">
                  <c:v>821</c:v>
                </c:pt>
                <c:pt idx="823">
                  <c:v>822</c:v>
                </c:pt>
                <c:pt idx="824">
                  <c:v>823</c:v>
                </c:pt>
                <c:pt idx="825">
                  <c:v>824</c:v>
                </c:pt>
                <c:pt idx="826">
                  <c:v>825</c:v>
                </c:pt>
                <c:pt idx="827">
                  <c:v>826</c:v>
                </c:pt>
                <c:pt idx="828">
                  <c:v>827</c:v>
                </c:pt>
                <c:pt idx="829">
                  <c:v>828</c:v>
                </c:pt>
                <c:pt idx="830">
                  <c:v>829</c:v>
                </c:pt>
                <c:pt idx="831">
                  <c:v>830</c:v>
                </c:pt>
                <c:pt idx="832">
                  <c:v>831</c:v>
                </c:pt>
                <c:pt idx="833">
                  <c:v>832</c:v>
                </c:pt>
                <c:pt idx="834">
                  <c:v>833</c:v>
                </c:pt>
                <c:pt idx="835">
                  <c:v>834</c:v>
                </c:pt>
                <c:pt idx="836">
                  <c:v>835</c:v>
                </c:pt>
                <c:pt idx="837">
                  <c:v>836</c:v>
                </c:pt>
                <c:pt idx="838">
                  <c:v>837</c:v>
                </c:pt>
                <c:pt idx="839">
                  <c:v>838</c:v>
                </c:pt>
                <c:pt idx="840">
                  <c:v>839</c:v>
                </c:pt>
                <c:pt idx="841">
                  <c:v>840</c:v>
                </c:pt>
                <c:pt idx="842">
                  <c:v>841</c:v>
                </c:pt>
                <c:pt idx="843">
                  <c:v>842</c:v>
                </c:pt>
                <c:pt idx="844">
                  <c:v>843</c:v>
                </c:pt>
                <c:pt idx="845">
                  <c:v>844</c:v>
                </c:pt>
                <c:pt idx="846">
                  <c:v>845</c:v>
                </c:pt>
                <c:pt idx="847">
                  <c:v>846</c:v>
                </c:pt>
                <c:pt idx="848">
                  <c:v>847</c:v>
                </c:pt>
                <c:pt idx="849">
                  <c:v>848</c:v>
                </c:pt>
                <c:pt idx="850">
                  <c:v>849</c:v>
                </c:pt>
                <c:pt idx="851">
                  <c:v>850</c:v>
                </c:pt>
                <c:pt idx="852">
                  <c:v>851</c:v>
                </c:pt>
                <c:pt idx="853">
                  <c:v>852</c:v>
                </c:pt>
                <c:pt idx="854">
                  <c:v>853</c:v>
                </c:pt>
                <c:pt idx="855">
                  <c:v>854</c:v>
                </c:pt>
                <c:pt idx="856">
                  <c:v>855</c:v>
                </c:pt>
                <c:pt idx="857">
                  <c:v>856</c:v>
                </c:pt>
                <c:pt idx="858">
                  <c:v>857</c:v>
                </c:pt>
                <c:pt idx="859">
                  <c:v>858</c:v>
                </c:pt>
                <c:pt idx="860">
                  <c:v>859</c:v>
                </c:pt>
                <c:pt idx="861">
                  <c:v>860</c:v>
                </c:pt>
                <c:pt idx="862">
                  <c:v>861</c:v>
                </c:pt>
                <c:pt idx="863">
                  <c:v>862</c:v>
                </c:pt>
                <c:pt idx="864">
                  <c:v>863</c:v>
                </c:pt>
                <c:pt idx="865">
                  <c:v>864</c:v>
                </c:pt>
                <c:pt idx="866">
                  <c:v>865</c:v>
                </c:pt>
                <c:pt idx="867">
                  <c:v>866</c:v>
                </c:pt>
                <c:pt idx="868">
                  <c:v>867</c:v>
                </c:pt>
                <c:pt idx="869">
                  <c:v>868</c:v>
                </c:pt>
                <c:pt idx="870">
                  <c:v>869</c:v>
                </c:pt>
                <c:pt idx="871">
                  <c:v>870</c:v>
                </c:pt>
                <c:pt idx="872">
                  <c:v>871</c:v>
                </c:pt>
                <c:pt idx="873">
                  <c:v>872</c:v>
                </c:pt>
                <c:pt idx="874">
                  <c:v>873</c:v>
                </c:pt>
                <c:pt idx="875">
                  <c:v>874</c:v>
                </c:pt>
                <c:pt idx="876">
                  <c:v>875</c:v>
                </c:pt>
                <c:pt idx="877">
                  <c:v>876</c:v>
                </c:pt>
                <c:pt idx="878">
                  <c:v>877</c:v>
                </c:pt>
                <c:pt idx="879">
                  <c:v>878</c:v>
                </c:pt>
                <c:pt idx="880">
                  <c:v>879</c:v>
                </c:pt>
                <c:pt idx="881">
                  <c:v>880</c:v>
                </c:pt>
                <c:pt idx="882">
                  <c:v>881</c:v>
                </c:pt>
                <c:pt idx="883">
                  <c:v>882</c:v>
                </c:pt>
                <c:pt idx="884">
                  <c:v>883</c:v>
                </c:pt>
                <c:pt idx="885">
                  <c:v>884</c:v>
                </c:pt>
                <c:pt idx="886">
                  <c:v>885</c:v>
                </c:pt>
                <c:pt idx="887">
                  <c:v>886</c:v>
                </c:pt>
                <c:pt idx="888">
                  <c:v>887</c:v>
                </c:pt>
                <c:pt idx="889">
                  <c:v>888</c:v>
                </c:pt>
                <c:pt idx="890">
                  <c:v>889</c:v>
                </c:pt>
                <c:pt idx="891">
                  <c:v>890</c:v>
                </c:pt>
                <c:pt idx="892">
                  <c:v>891</c:v>
                </c:pt>
                <c:pt idx="893">
                  <c:v>892</c:v>
                </c:pt>
                <c:pt idx="894">
                  <c:v>893</c:v>
                </c:pt>
                <c:pt idx="895">
                  <c:v>894</c:v>
                </c:pt>
                <c:pt idx="896">
                  <c:v>895</c:v>
                </c:pt>
                <c:pt idx="897">
                  <c:v>896</c:v>
                </c:pt>
                <c:pt idx="898">
                  <c:v>897</c:v>
                </c:pt>
                <c:pt idx="899">
                  <c:v>898</c:v>
                </c:pt>
                <c:pt idx="900">
                  <c:v>899</c:v>
                </c:pt>
                <c:pt idx="901">
                  <c:v>900</c:v>
                </c:pt>
                <c:pt idx="902">
                  <c:v>901</c:v>
                </c:pt>
                <c:pt idx="903">
                  <c:v>902</c:v>
                </c:pt>
                <c:pt idx="904">
                  <c:v>903</c:v>
                </c:pt>
                <c:pt idx="905">
                  <c:v>904</c:v>
                </c:pt>
                <c:pt idx="906">
                  <c:v>905</c:v>
                </c:pt>
                <c:pt idx="907">
                  <c:v>906</c:v>
                </c:pt>
                <c:pt idx="908">
                  <c:v>907</c:v>
                </c:pt>
                <c:pt idx="909">
                  <c:v>908</c:v>
                </c:pt>
                <c:pt idx="910">
                  <c:v>909</c:v>
                </c:pt>
                <c:pt idx="911">
                  <c:v>910</c:v>
                </c:pt>
                <c:pt idx="912">
                  <c:v>911</c:v>
                </c:pt>
                <c:pt idx="913">
                  <c:v>912</c:v>
                </c:pt>
                <c:pt idx="914">
                  <c:v>913</c:v>
                </c:pt>
                <c:pt idx="915">
                  <c:v>914</c:v>
                </c:pt>
                <c:pt idx="916">
                  <c:v>915</c:v>
                </c:pt>
                <c:pt idx="917">
                  <c:v>916</c:v>
                </c:pt>
                <c:pt idx="918">
                  <c:v>917</c:v>
                </c:pt>
                <c:pt idx="919">
                  <c:v>918</c:v>
                </c:pt>
                <c:pt idx="920">
                  <c:v>919</c:v>
                </c:pt>
                <c:pt idx="921">
                  <c:v>920</c:v>
                </c:pt>
                <c:pt idx="922">
                  <c:v>921</c:v>
                </c:pt>
                <c:pt idx="923">
                  <c:v>922</c:v>
                </c:pt>
                <c:pt idx="924">
                  <c:v>923</c:v>
                </c:pt>
                <c:pt idx="925">
                  <c:v>924</c:v>
                </c:pt>
                <c:pt idx="926">
                  <c:v>925</c:v>
                </c:pt>
                <c:pt idx="927">
                  <c:v>926</c:v>
                </c:pt>
                <c:pt idx="928">
                  <c:v>927</c:v>
                </c:pt>
                <c:pt idx="929">
                  <c:v>928</c:v>
                </c:pt>
                <c:pt idx="930">
                  <c:v>929</c:v>
                </c:pt>
                <c:pt idx="931">
                  <c:v>930</c:v>
                </c:pt>
                <c:pt idx="932">
                  <c:v>931</c:v>
                </c:pt>
                <c:pt idx="933">
                  <c:v>932</c:v>
                </c:pt>
                <c:pt idx="934">
                  <c:v>933</c:v>
                </c:pt>
                <c:pt idx="935">
                  <c:v>934</c:v>
                </c:pt>
                <c:pt idx="936">
                  <c:v>935</c:v>
                </c:pt>
                <c:pt idx="937">
                  <c:v>936</c:v>
                </c:pt>
                <c:pt idx="938">
                  <c:v>937</c:v>
                </c:pt>
                <c:pt idx="939">
                  <c:v>938</c:v>
                </c:pt>
                <c:pt idx="940">
                  <c:v>939</c:v>
                </c:pt>
                <c:pt idx="941">
                  <c:v>940</c:v>
                </c:pt>
                <c:pt idx="942">
                  <c:v>941</c:v>
                </c:pt>
                <c:pt idx="943">
                  <c:v>942</c:v>
                </c:pt>
                <c:pt idx="944">
                  <c:v>943</c:v>
                </c:pt>
                <c:pt idx="945">
                  <c:v>944</c:v>
                </c:pt>
                <c:pt idx="946">
                  <c:v>945</c:v>
                </c:pt>
                <c:pt idx="947">
                  <c:v>946</c:v>
                </c:pt>
                <c:pt idx="948">
                  <c:v>947</c:v>
                </c:pt>
                <c:pt idx="949">
                  <c:v>948</c:v>
                </c:pt>
                <c:pt idx="950">
                  <c:v>949</c:v>
                </c:pt>
                <c:pt idx="951">
                  <c:v>950</c:v>
                </c:pt>
                <c:pt idx="952">
                  <c:v>951</c:v>
                </c:pt>
                <c:pt idx="953">
                  <c:v>952</c:v>
                </c:pt>
                <c:pt idx="954">
                  <c:v>953</c:v>
                </c:pt>
                <c:pt idx="955">
                  <c:v>954</c:v>
                </c:pt>
                <c:pt idx="956">
                  <c:v>955</c:v>
                </c:pt>
                <c:pt idx="957">
                  <c:v>956</c:v>
                </c:pt>
                <c:pt idx="958">
                  <c:v>957</c:v>
                </c:pt>
                <c:pt idx="959">
                  <c:v>958</c:v>
                </c:pt>
                <c:pt idx="960">
                  <c:v>959</c:v>
                </c:pt>
                <c:pt idx="961">
                  <c:v>960</c:v>
                </c:pt>
                <c:pt idx="962">
                  <c:v>961</c:v>
                </c:pt>
                <c:pt idx="963">
                  <c:v>962</c:v>
                </c:pt>
                <c:pt idx="964">
                  <c:v>963</c:v>
                </c:pt>
                <c:pt idx="965">
                  <c:v>964</c:v>
                </c:pt>
                <c:pt idx="966">
                  <c:v>965</c:v>
                </c:pt>
                <c:pt idx="967">
                  <c:v>966</c:v>
                </c:pt>
                <c:pt idx="968">
                  <c:v>967</c:v>
                </c:pt>
                <c:pt idx="969">
                  <c:v>968</c:v>
                </c:pt>
                <c:pt idx="970">
                  <c:v>969</c:v>
                </c:pt>
                <c:pt idx="971">
                  <c:v>970</c:v>
                </c:pt>
                <c:pt idx="972">
                  <c:v>971</c:v>
                </c:pt>
                <c:pt idx="973">
                  <c:v>972</c:v>
                </c:pt>
                <c:pt idx="974">
                  <c:v>973</c:v>
                </c:pt>
                <c:pt idx="975">
                  <c:v>974</c:v>
                </c:pt>
                <c:pt idx="976">
                  <c:v>975</c:v>
                </c:pt>
                <c:pt idx="977">
                  <c:v>976</c:v>
                </c:pt>
                <c:pt idx="978">
                  <c:v>977</c:v>
                </c:pt>
                <c:pt idx="979">
                  <c:v>978</c:v>
                </c:pt>
                <c:pt idx="980">
                  <c:v>979</c:v>
                </c:pt>
                <c:pt idx="981">
                  <c:v>980</c:v>
                </c:pt>
                <c:pt idx="982">
                  <c:v>981</c:v>
                </c:pt>
                <c:pt idx="983">
                  <c:v>982</c:v>
                </c:pt>
                <c:pt idx="984">
                  <c:v>983</c:v>
                </c:pt>
                <c:pt idx="985">
                  <c:v>984</c:v>
                </c:pt>
                <c:pt idx="986">
                  <c:v>985</c:v>
                </c:pt>
                <c:pt idx="987">
                  <c:v>986</c:v>
                </c:pt>
                <c:pt idx="988">
                  <c:v>987</c:v>
                </c:pt>
                <c:pt idx="989">
                  <c:v>988</c:v>
                </c:pt>
                <c:pt idx="990">
                  <c:v>989</c:v>
                </c:pt>
                <c:pt idx="991">
                  <c:v>990</c:v>
                </c:pt>
                <c:pt idx="992">
                  <c:v>991</c:v>
                </c:pt>
                <c:pt idx="993">
                  <c:v>992</c:v>
                </c:pt>
                <c:pt idx="994">
                  <c:v>993</c:v>
                </c:pt>
                <c:pt idx="995">
                  <c:v>994</c:v>
                </c:pt>
                <c:pt idx="996">
                  <c:v>995</c:v>
                </c:pt>
                <c:pt idx="997">
                  <c:v>996</c:v>
                </c:pt>
                <c:pt idx="998">
                  <c:v>997</c:v>
                </c:pt>
                <c:pt idx="999">
                  <c:v>998</c:v>
                </c:pt>
                <c:pt idx="1000">
                  <c:v>999</c:v>
                </c:pt>
                <c:pt idx="1001">
                  <c:v>1000</c:v>
                </c:pt>
                <c:pt idx="1002">
                  <c:v>1001</c:v>
                </c:pt>
                <c:pt idx="1003">
                  <c:v>1002</c:v>
                </c:pt>
                <c:pt idx="1004">
                  <c:v>1003</c:v>
                </c:pt>
                <c:pt idx="1005">
                  <c:v>1004</c:v>
                </c:pt>
                <c:pt idx="1006">
                  <c:v>1005</c:v>
                </c:pt>
                <c:pt idx="1007">
                  <c:v>1006</c:v>
                </c:pt>
                <c:pt idx="1008">
                  <c:v>1007</c:v>
                </c:pt>
                <c:pt idx="1009">
                  <c:v>1008</c:v>
                </c:pt>
                <c:pt idx="1010">
                  <c:v>1009</c:v>
                </c:pt>
                <c:pt idx="1011">
                  <c:v>1010</c:v>
                </c:pt>
                <c:pt idx="1012">
                  <c:v>1011</c:v>
                </c:pt>
                <c:pt idx="1013">
                  <c:v>1012</c:v>
                </c:pt>
                <c:pt idx="1014">
                  <c:v>1013</c:v>
                </c:pt>
                <c:pt idx="1015">
                  <c:v>1014</c:v>
                </c:pt>
                <c:pt idx="1016">
                  <c:v>1015</c:v>
                </c:pt>
                <c:pt idx="1017">
                  <c:v>1016</c:v>
                </c:pt>
                <c:pt idx="1018">
                  <c:v>1017</c:v>
                </c:pt>
                <c:pt idx="1019">
                  <c:v>1018</c:v>
                </c:pt>
                <c:pt idx="1020">
                  <c:v>1019</c:v>
                </c:pt>
                <c:pt idx="1021">
                  <c:v>1020</c:v>
                </c:pt>
                <c:pt idx="1022">
                  <c:v>1021</c:v>
                </c:pt>
                <c:pt idx="1023">
                  <c:v>1022</c:v>
                </c:pt>
                <c:pt idx="1024">
                  <c:v>1023</c:v>
                </c:pt>
                <c:pt idx="1025">
                  <c:v>1024</c:v>
                </c:pt>
                <c:pt idx="1026">
                  <c:v>1025</c:v>
                </c:pt>
                <c:pt idx="1027">
                  <c:v>1026</c:v>
                </c:pt>
                <c:pt idx="1028">
                  <c:v>1027</c:v>
                </c:pt>
                <c:pt idx="1029">
                  <c:v>1028</c:v>
                </c:pt>
                <c:pt idx="1030">
                  <c:v>1029</c:v>
                </c:pt>
                <c:pt idx="1031">
                  <c:v>1030</c:v>
                </c:pt>
                <c:pt idx="1032">
                  <c:v>1031</c:v>
                </c:pt>
                <c:pt idx="1033">
                  <c:v>1032</c:v>
                </c:pt>
                <c:pt idx="1034">
                  <c:v>1033</c:v>
                </c:pt>
                <c:pt idx="1035">
                  <c:v>1034</c:v>
                </c:pt>
                <c:pt idx="1036">
                  <c:v>1035</c:v>
                </c:pt>
                <c:pt idx="1037">
                  <c:v>1036</c:v>
                </c:pt>
                <c:pt idx="1038">
                  <c:v>1037</c:v>
                </c:pt>
                <c:pt idx="1039">
                  <c:v>1038</c:v>
                </c:pt>
                <c:pt idx="1040">
                  <c:v>1039</c:v>
                </c:pt>
                <c:pt idx="1041">
                  <c:v>1040</c:v>
                </c:pt>
                <c:pt idx="1042">
                  <c:v>1041</c:v>
                </c:pt>
                <c:pt idx="1043">
                  <c:v>1042</c:v>
                </c:pt>
                <c:pt idx="1044">
                  <c:v>1043</c:v>
                </c:pt>
                <c:pt idx="1045">
                  <c:v>1044</c:v>
                </c:pt>
                <c:pt idx="1046">
                  <c:v>1045</c:v>
                </c:pt>
                <c:pt idx="1047">
                  <c:v>1046</c:v>
                </c:pt>
                <c:pt idx="1048">
                  <c:v>1047</c:v>
                </c:pt>
                <c:pt idx="1049">
                  <c:v>1048</c:v>
                </c:pt>
                <c:pt idx="1050">
                  <c:v>1049</c:v>
                </c:pt>
                <c:pt idx="1051">
                  <c:v>1050</c:v>
                </c:pt>
                <c:pt idx="1052">
                  <c:v>1051</c:v>
                </c:pt>
                <c:pt idx="1053">
                  <c:v>1052</c:v>
                </c:pt>
                <c:pt idx="1054">
                  <c:v>1053</c:v>
                </c:pt>
                <c:pt idx="1055">
                  <c:v>1054</c:v>
                </c:pt>
                <c:pt idx="1056">
                  <c:v>1055</c:v>
                </c:pt>
                <c:pt idx="1057">
                  <c:v>1056</c:v>
                </c:pt>
                <c:pt idx="1058">
                  <c:v>1057</c:v>
                </c:pt>
                <c:pt idx="1059">
                  <c:v>1058</c:v>
                </c:pt>
                <c:pt idx="1060">
                  <c:v>1059</c:v>
                </c:pt>
                <c:pt idx="1061">
                  <c:v>1060</c:v>
                </c:pt>
                <c:pt idx="1062">
                  <c:v>1061</c:v>
                </c:pt>
                <c:pt idx="1063">
                  <c:v>1062</c:v>
                </c:pt>
                <c:pt idx="1064">
                  <c:v>1063</c:v>
                </c:pt>
                <c:pt idx="1065">
                  <c:v>1064</c:v>
                </c:pt>
                <c:pt idx="1066">
                  <c:v>1065</c:v>
                </c:pt>
                <c:pt idx="1067">
                  <c:v>1066</c:v>
                </c:pt>
                <c:pt idx="1068">
                  <c:v>1067</c:v>
                </c:pt>
                <c:pt idx="1069">
                  <c:v>1068</c:v>
                </c:pt>
                <c:pt idx="1070">
                  <c:v>1069</c:v>
                </c:pt>
                <c:pt idx="1071">
                  <c:v>1070</c:v>
                </c:pt>
                <c:pt idx="1072">
                  <c:v>1071</c:v>
                </c:pt>
                <c:pt idx="1073">
                  <c:v>1072</c:v>
                </c:pt>
                <c:pt idx="1074">
                  <c:v>1073</c:v>
                </c:pt>
                <c:pt idx="1075">
                  <c:v>1074</c:v>
                </c:pt>
                <c:pt idx="1076">
                  <c:v>1075</c:v>
                </c:pt>
                <c:pt idx="1077">
                  <c:v>1076</c:v>
                </c:pt>
                <c:pt idx="1078">
                  <c:v>1077</c:v>
                </c:pt>
                <c:pt idx="1079">
                  <c:v>1078</c:v>
                </c:pt>
                <c:pt idx="1080">
                  <c:v>1079</c:v>
                </c:pt>
                <c:pt idx="1081">
                  <c:v>1080</c:v>
                </c:pt>
                <c:pt idx="1082">
                  <c:v>1081</c:v>
                </c:pt>
                <c:pt idx="1083">
                  <c:v>1082</c:v>
                </c:pt>
                <c:pt idx="1084">
                  <c:v>1083</c:v>
                </c:pt>
                <c:pt idx="1085">
                  <c:v>1084</c:v>
                </c:pt>
                <c:pt idx="1086">
                  <c:v>1085</c:v>
                </c:pt>
                <c:pt idx="1087">
                  <c:v>1086</c:v>
                </c:pt>
                <c:pt idx="1088">
                  <c:v>1087</c:v>
                </c:pt>
                <c:pt idx="1089">
                  <c:v>1088</c:v>
                </c:pt>
                <c:pt idx="1090">
                  <c:v>1089</c:v>
                </c:pt>
                <c:pt idx="1091">
                  <c:v>1090</c:v>
                </c:pt>
                <c:pt idx="1092">
                  <c:v>1091</c:v>
                </c:pt>
                <c:pt idx="1093">
                  <c:v>1092</c:v>
                </c:pt>
                <c:pt idx="1094">
                  <c:v>1093</c:v>
                </c:pt>
                <c:pt idx="1095">
                  <c:v>1094</c:v>
                </c:pt>
                <c:pt idx="1096">
                  <c:v>1095</c:v>
                </c:pt>
                <c:pt idx="1097">
                  <c:v>1096</c:v>
                </c:pt>
                <c:pt idx="1098">
                  <c:v>1097</c:v>
                </c:pt>
                <c:pt idx="1099">
                  <c:v>1098</c:v>
                </c:pt>
                <c:pt idx="1100">
                  <c:v>1099</c:v>
                </c:pt>
                <c:pt idx="1101">
                  <c:v>1100</c:v>
                </c:pt>
                <c:pt idx="1102">
                  <c:v>1101</c:v>
                </c:pt>
                <c:pt idx="1103">
                  <c:v>1102</c:v>
                </c:pt>
                <c:pt idx="1104">
                  <c:v>1103</c:v>
                </c:pt>
                <c:pt idx="1105">
                  <c:v>1104</c:v>
                </c:pt>
                <c:pt idx="1106">
                  <c:v>1105</c:v>
                </c:pt>
                <c:pt idx="1107">
                  <c:v>1106</c:v>
                </c:pt>
                <c:pt idx="1108">
                  <c:v>1107</c:v>
                </c:pt>
                <c:pt idx="1109">
                  <c:v>1108</c:v>
                </c:pt>
                <c:pt idx="1110">
                  <c:v>1109</c:v>
                </c:pt>
                <c:pt idx="1111">
                  <c:v>1110</c:v>
                </c:pt>
                <c:pt idx="1112">
                  <c:v>1111</c:v>
                </c:pt>
                <c:pt idx="1113">
                  <c:v>1112</c:v>
                </c:pt>
                <c:pt idx="1114">
                  <c:v>1113</c:v>
                </c:pt>
                <c:pt idx="1115">
                  <c:v>1114</c:v>
                </c:pt>
                <c:pt idx="1116">
                  <c:v>1115</c:v>
                </c:pt>
                <c:pt idx="1117">
                  <c:v>1116</c:v>
                </c:pt>
                <c:pt idx="1118">
                  <c:v>1117</c:v>
                </c:pt>
                <c:pt idx="1119">
                  <c:v>1118</c:v>
                </c:pt>
                <c:pt idx="1120">
                  <c:v>1119</c:v>
                </c:pt>
                <c:pt idx="1121">
                  <c:v>1120</c:v>
                </c:pt>
                <c:pt idx="1122">
                  <c:v>1121</c:v>
                </c:pt>
                <c:pt idx="1123">
                  <c:v>1122</c:v>
                </c:pt>
                <c:pt idx="1124">
                  <c:v>1123</c:v>
                </c:pt>
                <c:pt idx="1125">
                  <c:v>1124</c:v>
                </c:pt>
                <c:pt idx="1126">
                  <c:v>1125</c:v>
                </c:pt>
                <c:pt idx="1127">
                  <c:v>1126</c:v>
                </c:pt>
                <c:pt idx="1128">
                  <c:v>1127</c:v>
                </c:pt>
                <c:pt idx="1129">
                  <c:v>1128</c:v>
                </c:pt>
                <c:pt idx="1130">
                  <c:v>1129</c:v>
                </c:pt>
                <c:pt idx="1131">
                  <c:v>1130</c:v>
                </c:pt>
                <c:pt idx="1132">
                  <c:v>1131</c:v>
                </c:pt>
                <c:pt idx="1133">
                  <c:v>1132</c:v>
                </c:pt>
                <c:pt idx="1134">
                  <c:v>1133</c:v>
                </c:pt>
                <c:pt idx="1135">
                  <c:v>1134</c:v>
                </c:pt>
                <c:pt idx="1136">
                  <c:v>1135</c:v>
                </c:pt>
                <c:pt idx="1137">
                  <c:v>1136</c:v>
                </c:pt>
                <c:pt idx="1138">
                  <c:v>1137</c:v>
                </c:pt>
                <c:pt idx="1139">
                  <c:v>1138</c:v>
                </c:pt>
                <c:pt idx="1140">
                  <c:v>1139</c:v>
                </c:pt>
                <c:pt idx="1141">
                  <c:v>1140</c:v>
                </c:pt>
                <c:pt idx="1142">
                  <c:v>1141</c:v>
                </c:pt>
                <c:pt idx="1143">
                  <c:v>1142</c:v>
                </c:pt>
                <c:pt idx="1144">
                  <c:v>1143</c:v>
                </c:pt>
                <c:pt idx="1145">
                  <c:v>1144</c:v>
                </c:pt>
                <c:pt idx="1146">
                  <c:v>1145</c:v>
                </c:pt>
                <c:pt idx="1147">
                  <c:v>1146</c:v>
                </c:pt>
                <c:pt idx="1148">
                  <c:v>1147</c:v>
                </c:pt>
                <c:pt idx="1149">
                  <c:v>1148</c:v>
                </c:pt>
                <c:pt idx="1150">
                  <c:v>1149</c:v>
                </c:pt>
                <c:pt idx="1151">
                  <c:v>1150</c:v>
                </c:pt>
                <c:pt idx="1152">
                  <c:v>1151</c:v>
                </c:pt>
                <c:pt idx="1153">
                  <c:v>1152</c:v>
                </c:pt>
                <c:pt idx="1154">
                  <c:v>1153</c:v>
                </c:pt>
                <c:pt idx="1155">
                  <c:v>1154</c:v>
                </c:pt>
                <c:pt idx="1156">
                  <c:v>1155</c:v>
                </c:pt>
                <c:pt idx="1157">
                  <c:v>1156</c:v>
                </c:pt>
                <c:pt idx="1158">
                  <c:v>1157</c:v>
                </c:pt>
                <c:pt idx="1159">
                  <c:v>1158</c:v>
                </c:pt>
                <c:pt idx="1160">
                  <c:v>1159</c:v>
                </c:pt>
                <c:pt idx="1161">
                  <c:v>1160</c:v>
                </c:pt>
                <c:pt idx="1162">
                  <c:v>1161</c:v>
                </c:pt>
                <c:pt idx="1163">
                  <c:v>1162</c:v>
                </c:pt>
                <c:pt idx="1164">
                  <c:v>1163</c:v>
                </c:pt>
                <c:pt idx="1165">
                  <c:v>1164</c:v>
                </c:pt>
                <c:pt idx="1166">
                  <c:v>1165</c:v>
                </c:pt>
                <c:pt idx="1167">
                  <c:v>1166</c:v>
                </c:pt>
                <c:pt idx="1168">
                  <c:v>1167</c:v>
                </c:pt>
                <c:pt idx="1169">
                  <c:v>1168</c:v>
                </c:pt>
                <c:pt idx="1170">
                  <c:v>1169</c:v>
                </c:pt>
                <c:pt idx="1171">
                  <c:v>1170</c:v>
                </c:pt>
                <c:pt idx="1172">
                  <c:v>1171</c:v>
                </c:pt>
                <c:pt idx="1173">
                  <c:v>1172</c:v>
                </c:pt>
                <c:pt idx="1174">
                  <c:v>1173</c:v>
                </c:pt>
                <c:pt idx="1175">
                  <c:v>1174</c:v>
                </c:pt>
                <c:pt idx="1176">
                  <c:v>1175</c:v>
                </c:pt>
                <c:pt idx="1177">
                  <c:v>1176</c:v>
                </c:pt>
                <c:pt idx="1178">
                  <c:v>1177</c:v>
                </c:pt>
                <c:pt idx="1179">
                  <c:v>1178</c:v>
                </c:pt>
                <c:pt idx="1180">
                  <c:v>1179</c:v>
                </c:pt>
                <c:pt idx="1181">
                  <c:v>1180</c:v>
                </c:pt>
                <c:pt idx="1182">
                  <c:v>1181</c:v>
                </c:pt>
                <c:pt idx="1183">
                  <c:v>1182</c:v>
                </c:pt>
                <c:pt idx="1184">
                  <c:v>1183</c:v>
                </c:pt>
                <c:pt idx="1185">
                  <c:v>1184</c:v>
                </c:pt>
                <c:pt idx="1186">
                  <c:v>1185</c:v>
                </c:pt>
                <c:pt idx="1187">
                  <c:v>1186</c:v>
                </c:pt>
                <c:pt idx="1188">
                  <c:v>1187</c:v>
                </c:pt>
                <c:pt idx="1189">
                  <c:v>1188</c:v>
                </c:pt>
                <c:pt idx="1190">
                  <c:v>1189</c:v>
                </c:pt>
                <c:pt idx="1191">
                  <c:v>1190</c:v>
                </c:pt>
                <c:pt idx="1192">
                  <c:v>1191</c:v>
                </c:pt>
                <c:pt idx="1193">
                  <c:v>1192</c:v>
                </c:pt>
                <c:pt idx="1194">
                  <c:v>1193</c:v>
                </c:pt>
                <c:pt idx="1195">
                  <c:v>1194</c:v>
                </c:pt>
                <c:pt idx="1196">
                  <c:v>1195</c:v>
                </c:pt>
                <c:pt idx="1197">
                  <c:v>1196</c:v>
                </c:pt>
                <c:pt idx="1198">
                  <c:v>1197</c:v>
                </c:pt>
                <c:pt idx="1199">
                  <c:v>1198</c:v>
                </c:pt>
                <c:pt idx="1200">
                  <c:v>1199</c:v>
                </c:pt>
                <c:pt idx="1201">
                  <c:v>1200</c:v>
                </c:pt>
                <c:pt idx="1202">
                  <c:v>1201</c:v>
                </c:pt>
                <c:pt idx="1203">
                  <c:v>1202</c:v>
                </c:pt>
                <c:pt idx="1204">
                  <c:v>1203</c:v>
                </c:pt>
                <c:pt idx="1205">
                  <c:v>1204</c:v>
                </c:pt>
                <c:pt idx="1206">
                  <c:v>1205</c:v>
                </c:pt>
                <c:pt idx="1207">
                  <c:v>1206</c:v>
                </c:pt>
                <c:pt idx="1208">
                  <c:v>1207</c:v>
                </c:pt>
                <c:pt idx="1209">
                  <c:v>1208</c:v>
                </c:pt>
                <c:pt idx="1210">
                  <c:v>1209</c:v>
                </c:pt>
                <c:pt idx="1211">
                  <c:v>1210</c:v>
                </c:pt>
                <c:pt idx="1212">
                  <c:v>1211</c:v>
                </c:pt>
                <c:pt idx="1213">
                  <c:v>1212</c:v>
                </c:pt>
                <c:pt idx="1214">
                  <c:v>1213</c:v>
                </c:pt>
                <c:pt idx="1215">
                  <c:v>1214</c:v>
                </c:pt>
                <c:pt idx="1216">
                  <c:v>1215</c:v>
                </c:pt>
                <c:pt idx="1217">
                  <c:v>1216</c:v>
                </c:pt>
                <c:pt idx="1218">
                  <c:v>1217</c:v>
                </c:pt>
                <c:pt idx="1219">
                  <c:v>1218</c:v>
                </c:pt>
                <c:pt idx="1220">
                  <c:v>1219</c:v>
                </c:pt>
                <c:pt idx="1221">
                  <c:v>1220</c:v>
                </c:pt>
                <c:pt idx="1222">
                  <c:v>1221</c:v>
                </c:pt>
                <c:pt idx="1223">
                  <c:v>1222</c:v>
                </c:pt>
                <c:pt idx="1224">
                  <c:v>1223</c:v>
                </c:pt>
                <c:pt idx="1225">
                  <c:v>1224</c:v>
                </c:pt>
                <c:pt idx="1226">
                  <c:v>1225</c:v>
                </c:pt>
                <c:pt idx="1227">
                  <c:v>1226</c:v>
                </c:pt>
                <c:pt idx="1228">
                  <c:v>1227</c:v>
                </c:pt>
                <c:pt idx="1229">
                  <c:v>1228</c:v>
                </c:pt>
                <c:pt idx="1230">
                  <c:v>1229</c:v>
                </c:pt>
                <c:pt idx="1231">
                  <c:v>1230</c:v>
                </c:pt>
                <c:pt idx="1232">
                  <c:v>1231</c:v>
                </c:pt>
                <c:pt idx="1233">
                  <c:v>1232</c:v>
                </c:pt>
                <c:pt idx="1234">
                  <c:v>1233</c:v>
                </c:pt>
                <c:pt idx="1235">
                  <c:v>1234</c:v>
                </c:pt>
                <c:pt idx="1236">
                  <c:v>1235</c:v>
                </c:pt>
                <c:pt idx="1237">
                  <c:v>1236</c:v>
                </c:pt>
                <c:pt idx="1238">
                  <c:v>1237</c:v>
                </c:pt>
                <c:pt idx="1239">
                  <c:v>1238</c:v>
                </c:pt>
                <c:pt idx="1240">
                  <c:v>1239</c:v>
                </c:pt>
                <c:pt idx="1241">
                  <c:v>1240</c:v>
                </c:pt>
                <c:pt idx="1242">
                  <c:v>1241</c:v>
                </c:pt>
                <c:pt idx="1243">
                  <c:v>1242</c:v>
                </c:pt>
                <c:pt idx="1244">
                  <c:v>1243</c:v>
                </c:pt>
                <c:pt idx="1245">
                  <c:v>1244</c:v>
                </c:pt>
                <c:pt idx="1246">
                  <c:v>1245</c:v>
                </c:pt>
                <c:pt idx="1247">
                  <c:v>1246</c:v>
                </c:pt>
                <c:pt idx="1248">
                  <c:v>1247</c:v>
                </c:pt>
                <c:pt idx="1249">
                  <c:v>1248</c:v>
                </c:pt>
                <c:pt idx="1250">
                  <c:v>1249</c:v>
                </c:pt>
                <c:pt idx="1251">
                  <c:v>1250</c:v>
                </c:pt>
                <c:pt idx="1252">
                  <c:v>1251</c:v>
                </c:pt>
                <c:pt idx="1253">
                  <c:v>1252</c:v>
                </c:pt>
                <c:pt idx="1254">
                  <c:v>1253</c:v>
                </c:pt>
                <c:pt idx="1255">
                  <c:v>1254</c:v>
                </c:pt>
                <c:pt idx="1256">
                  <c:v>1255</c:v>
                </c:pt>
                <c:pt idx="1257">
                  <c:v>1256</c:v>
                </c:pt>
                <c:pt idx="1258">
                  <c:v>1257</c:v>
                </c:pt>
                <c:pt idx="1259">
                  <c:v>1258</c:v>
                </c:pt>
                <c:pt idx="1260">
                  <c:v>1259</c:v>
                </c:pt>
                <c:pt idx="1261">
                  <c:v>1260</c:v>
                </c:pt>
                <c:pt idx="1262">
                  <c:v>1261</c:v>
                </c:pt>
                <c:pt idx="1263">
                  <c:v>1262</c:v>
                </c:pt>
                <c:pt idx="1264">
                  <c:v>1263</c:v>
                </c:pt>
                <c:pt idx="1265">
                  <c:v>1264</c:v>
                </c:pt>
                <c:pt idx="1266">
                  <c:v>1265</c:v>
                </c:pt>
                <c:pt idx="1267">
                  <c:v>1266</c:v>
                </c:pt>
                <c:pt idx="1268">
                  <c:v>1267</c:v>
                </c:pt>
                <c:pt idx="1269">
                  <c:v>1268</c:v>
                </c:pt>
                <c:pt idx="1270">
                  <c:v>1269</c:v>
                </c:pt>
                <c:pt idx="1271">
                  <c:v>1270</c:v>
                </c:pt>
                <c:pt idx="1272">
                  <c:v>1271</c:v>
                </c:pt>
                <c:pt idx="1273">
                  <c:v>1272</c:v>
                </c:pt>
                <c:pt idx="1274">
                  <c:v>1273</c:v>
                </c:pt>
                <c:pt idx="1275">
                  <c:v>1274</c:v>
                </c:pt>
                <c:pt idx="1276">
                  <c:v>1275</c:v>
                </c:pt>
                <c:pt idx="1277">
                  <c:v>1276</c:v>
                </c:pt>
                <c:pt idx="1278">
                  <c:v>1277</c:v>
                </c:pt>
                <c:pt idx="1279">
                  <c:v>1278</c:v>
                </c:pt>
                <c:pt idx="1280">
                  <c:v>1279</c:v>
                </c:pt>
                <c:pt idx="1281">
                  <c:v>1280</c:v>
                </c:pt>
                <c:pt idx="1282">
                  <c:v>1281</c:v>
                </c:pt>
                <c:pt idx="1283">
                  <c:v>1282</c:v>
                </c:pt>
                <c:pt idx="1284">
                  <c:v>1283</c:v>
                </c:pt>
                <c:pt idx="1285">
                  <c:v>1284</c:v>
                </c:pt>
                <c:pt idx="1286">
                  <c:v>1285</c:v>
                </c:pt>
                <c:pt idx="1287">
                  <c:v>1286</c:v>
                </c:pt>
                <c:pt idx="1288">
                  <c:v>1287</c:v>
                </c:pt>
                <c:pt idx="1289">
                  <c:v>1288</c:v>
                </c:pt>
                <c:pt idx="1290">
                  <c:v>1289</c:v>
                </c:pt>
                <c:pt idx="1291">
                  <c:v>1290</c:v>
                </c:pt>
                <c:pt idx="1292">
                  <c:v>1291</c:v>
                </c:pt>
                <c:pt idx="1293">
                  <c:v>1292</c:v>
                </c:pt>
                <c:pt idx="1294">
                  <c:v>1293</c:v>
                </c:pt>
                <c:pt idx="1295">
                  <c:v>1294</c:v>
                </c:pt>
                <c:pt idx="1296">
                  <c:v>1295</c:v>
                </c:pt>
                <c:pt idx="1297">
                  <c:v>1296</c:v>
                </c:pt>
                <c:pt idx="1298">
                  <c:v>1297</c:v>
                </c:pt>
                <c:pt idx="1299">
                  <c:v>1298</c:v>
                </c:pt>
                <c:pt idx="1300">
                  <c:v>1299</c:v>
                </c:pt>
                <c:pt idx="1301">
                  <c:v>1300</c:v>
                </c:pt>
                <c:pt idx="1302">
                  <c:v>1301</c:v>
                </c:pt>
                <c:pt idx="1303">
                  <c:v>1302</c:v>
                </c:pt>
                <c:pt idx="1304">
                  <c:v>1303</c:v>
                </c:pt>
                <c:pt idx="1305">
                  <c:v>1304</c:v>
                </c:pt>
                <c:pt idx="1306">
                  <c:v>1305</c:v>
                </c:pt>
                <c:pt idx="1307">
                  <c:v>1306</c:v>
                </c:pt>
                <c:pt idx="1308">
                  <c:v>1307</c:v>
                </c:pt>
                <c:pt idx="1309">
                  <c:v>1308</c:v>
                </c:pt>
                <c:pt idx="1310">
                  <c:v>1309</c:v>
                </c:pt>
                <c:pt idx="1311">
                  <c:v>1310</c:v>
                </c:pt>
                <c:pt idx="1312">
                  <c:v>1311</c:v>
                </c:pt>
                <c:pt idx="1313">
                  <c:v>1312</c:v>
                </c:pt>
                <c:pt idx="1314">
                  <c:v>1313</c:v>
                </c:pt>
                <c:pt idx="1315">
                  <c:v>1314</c:v>
                </c:pt>
                <c:pt idx="1316">
                  <c:v>1315</c:v>
                </c:pt>
                <c:pt idx="1317">
                  <c:v>1316</c:v>
                </c:pt>
                <c:pt idx="1318">
                  <c:v>1317</c:v>
                </c:pt>
                <c:pt idx="1319">
                  <c:v>1318</c:v>
                </c:pt>
                <c:pt idx="1320">
                  <c:v>1319</c:v>
                </c:pt>
                <c:pt idx="1321">
                  <c:v>1320</c:v>
                </c:pt>
                <c:pt idx="1322">
                  <c:v>1321</c:v>
                </c:pt>
                <c:pt idx="1323">
                  <c:v>1322</c:v>
                </c:pt>
                <c:pt idx="1324">
                  <c:v>1323</c:v>
                </c:pt>
                <c:pt idx="1325">
                  <c:v>1324</c:v>
                </c:pt>
                <c:pt idx="1326">
                  <c:v>1325</c:v>
                </c:pt>
                <c:pt idx="1327">
                  <c:v>1326</c:v>
                </c:pt>
                <c:pt idx="1328">
                  <c:v>1327</c:v>
                </c:pt>
                <c:pt idx="1329">
                  <c:v>1328</c:v>
                </c:pt>
                <c:pt idx="1330">
                  <c:v>1329</c:v>
                </c:pt>
                <c:pt idx="1331">
                  <c:v>1330</c:v>
                </c:pt>
                <c:pt idx="1332">
                  <c:v>1331</c:v>
                </c:pt>
                <c:pt idx="1333">
                  <c:v>1332</c:v>
                </c:pt>
                <c:pt idx="1334">
                  <c:v>1333</c:v>
                </c:pt>
                <c:pt idx="1335">
                  <c:v>1334</c:v>
                </c:pt>
                <c:pt idx="1336">
                  <c:v>1335</c:v>
                </c:pt>
                <c:pt idx="1337">
                  <c:v>1336</c:v>
                </c:pt>
                <c:pt idx="1338">
                  <c:v>1337</c:v>
                </c:pt>
                <c:pt idx="1339">
                  <c:v>1338</c:v>
                </c:pt>
                <c:pt idx="1340">
                  <c:v>1339</c:v>
                </c:pt>
                <c:pt idx="1341">
                  <c:v>1340</c:v>
                </c:pt>
                <c:pt idx="1342">
                  <c:v>1341</c:v>
                </c:pt>
                <c:pt idx="1343">
                  <c:v>1342</c:v>
                </c:pt>
                <c:pt idx="1344">
                  <c:v>1343</c:v>
                </c:pt>
                <c:pt idx="1345">
                  <c:v>1344</c:v>
                </c:pt>
                <c:pt idx="1346">
                  <c:v>1345</c:v>
                </c:pt>
                <c:pt idx="1347">
                  <c:v>1346</c:v>
                </c:pt>
                <c:pt idx="1348">
                  <c:v>1347</c:v>
                </c:pt>
                <c:pt idx="1349">
                  <c:v>1348</c:v>
                </c:pt>
                <c:pt idx="1350">
                  <c:v>1349</c:v>
                </c:pt>
                <c:pt idx="1351">
                  <c:v>1350</c:v>
                </c:pt>
                <c:pt idx="1352">
                  <c:v>1351</c:v>
                </c:pt>
                <c:pt idx="1353">
                  <c:v>1352</c:v>
                </c:pt>
                <c:pt idx="1354">
                  <c:v>1353</c:v>
                </c:pt>
                <c:pt idx="1355">
                  <c:v>1354</c:v>
                </c:pt>
                <c:pt idx="1356">
                  <c:v>1355</c:v>
                </c:pt>
                <c:pt idx="1357">
                  <c:v>1356</c:v>
                </c:pt>
                <c:pt idx="1358">
                  <c:v>1357</c:v>
                </c:pt>
                <c:pt idx="1359">
                  <c:v>1358</c:v>
                </c:pt>
                <c:pt idx="1360">
                  <c:v>1359</c:v>
                </c:pt>
                <c:pt idx="1361">
                  <c:v>1360</c:v>
                </c:pt>
                <c:pt idx="1362">
                  <c:v>1361</c:v>
                </c:pt>
                <c:pt idx="1363">
                  <c:v>1362</c:v>
                </c:pt>
                <c:pt idx="1364">
                  <c:v>1363</c:v>
                </c:pt>
                <c:pt idx="1365">
                  <c:v>1364</c:v>
                </c:pt>
                <c:pt idx="1366">
                  <c:v>1365</c:v>
                </c:pt>
                <c:pt idx="1367">
                  <c:v>1366</c:v>
                </c:pt>
                <c:pt idx="1368">
                  <c:v>1367</c:v>
                </c:pt>
                <c:pt idx="1369">
                  <c:v>1368</c:v>
                </c:pt>
                <c:pt idx="1370">
                  <c:v>1369</c:v>
                </c:pt>
                <c:pt idx="1371">
                  <c:v>1370</c:v>
                </c:pt>
                <c:pt idx="1372">
                  <c:v>1371</c:v>
                </c:pt>
                <c:pt idx="1373">
                  <c:v>1372</c:v>
                </c:pt>
                <c:pt idx="1374">
                  <c:v>1373</c:v>
                </c:pt>
                <c:pt idx="1375">
                  <c:v>1374</c:v>
                </c:pt>
                <c:pt idx="1376">
                  <c:v>1375</c:v>
                </c:pt>
                <c:pt idx="1377">
                  <c:v>1376</c:v>
                </c:pt>
                <c:pt idx="1378">
                  <c:v>1377</c:v>
                </c:pt>
                <c:pt idx="1379">
                  <c:v>1378</c:v>
                </c:pt>
                <c:pt idx="1380">
                  <c:v>1379</c:v>
                </c:pt>
                <c:pt idx="1381">
                  <c:v>1380</c:v>
                </c:pt>
                <c:pt idx="1382">
                  <c:v>1381</c:v>
                </c:pt>
                <c:pt idx="1383">
                  <c:v>1382</c:v>
                </c:pt>
                <c:pt idx="1384">
                  <c:v>1383</c:v>
                </c:pt>
                <c:pt idx="1385">
                  <c:v>1384</c:v>
                </c:pt>
                <c:pt idx="1386">
                  <c:v>1385</c:v>
                </c:pt>
                <c:pt idx="1387">
                  <c:v>1386</c:v>
                </c:pt>
                <c:pt idx="1388">
                  <c:v>1387</c:v>
                </c:pt>
                <c:pt idx="1389">
                  <c:v>1388</c:v>
                </c:pt>
                <c:pt idx="1390">
                  <c:v>1389</c:v>
                </c:pt>
                <c:pt idx="1391">
                  <c:v>1390</c:v>
                </c:pt>
                <c:pt idx="1392">
                  <c:v>1391</c:v>
                </c:pt>
                <c:pt idx="1393">
                  <c:v>1392</c:v>
                </c:pt>
                <c:pt idx="1394">
                  <c:v>1393</c:v>
                </c:pt>
                <c:pt idx="1395">
                  <c:v>1394</c:v>
                </c:pt>
                <c:pt idx="1396">
                  <c:v>1395</c:v>
                </c:pt>
                <c:pt idx="1397">
                  <c:v>1396</c:v>
                </c:pt>
                <c:pt idx="1398">
                  <c:v>1397</c:v>
                </c:pt>
                <c:pt idx="1399">
                  <c:v>1398</c:v>
                </c:pt>
                <c:pt idx="1400">
                  <c:v>1399</c:v>
                </c:pt>
                <c:pt idx="1401">
                  <c:v>1400</c:v>
                </c:pt>
                <c:pt idx="1402">
                  <c:v>1401</c:v>
                </c:pt>
                <c:pt idx="1403">
                  <c:v>1402</c:v>
                </c:pt>
                <c:pt idx="1404">
                  <c:v>1403</c:v>
                </c:pt>
                <c:pt idx="1405">
                  <c:v>1404</c:v>
                </c:pt>
                <c:pt idx="1406">
                  <c:v>1405</c:v>
                </c:pt>
                <c:pt idx="1407">
                  <c:v>1406</c:v>
                </c:pt>
                <c:pt idx="1408">
                  <c:v>1407</c:v>
                </c:pt>
                <c:pt idx="1409">
                  <c:v>1408</c:v>
                </c:pt>
                <c:pt idx="1410">
                  <c:v>1409</c:v>
                </c:pt>
                <c:pt idx="1411">
                  <c:v>1410</c:v>
                </c:pt>
                <c:pt idx="1412">
                  <c:v>1411</c:v>
                </c:pt>
                <c:pt idx="1413">
                  <c:v>1412</c:v>
                </c:pt>
                <c:pt idx="1414">
                  <c:v>1413</c:v>
                </c:pt>
                <c:pt idx="1415">
                  <c:v>1414</c:v>
                </c:pt>
                <c:pt idx="1416">
                  <c:v>1415</c:v>
                </c:pt>
                <c:pt idx="1417">
                  <c:v>1416</c:v>
                </c:pt>
                <c:pt idx="1418">
                  <c:v>1417</c:v>
                </c:pt>
                <c:pt idx="1419">
                  <c:v>1418</c:v>
                </c:pt>
                <c:pt idx="1420">
                  <c:v>1419</c:v>
                </c:pt>
                <c:pt idx="1421">
                  <c:v>1420</c:v>
                </c:pt>
                <c:pt idx="1422">
                  <c:v>1421</c:v>
                </c:pt>
                <c:pt idx="1423">
                  <c:v>1422</c:v>
                </c:pt>
                <c:pt idx="1424">
                  <c:v>1423</c:v>
                </c:pt>
                <c:pt idx="1425">
                  <c:v>1424</c:v>
                </c:pt>
                <c:pt idx="1426">
                  <c:v>1425</c:v>
                </c:pt>
                <c:pt idx="1427">
                  <c:v>1426</c:v>
                </c:pt>
                <c:pt idx="1428">
                  <c:v>1427</c:v>
                </c:pt>
                <c:pt idx="1429">
                  <c:v>1428</c:v>
                </c:pt>
                <c:pt idx="1430">
                  <c:v>1429</c:v>
                </c:pt>
                <c:pt idx="1431">
                  <c:v>1430</c:v>
                </c:pt>
                <c:pt idx="1432">
                  <c:v>1431</c:v>
                </c:pt>
                <c:pt idx="1433">
                  <c:v>1432</c:v>
                </c:pt>
                <c:pt idx="1434">
                  <c:v>1433</c:v>
                </c:pt>
                <c:pt idx="1435">
                  <c:v>1434</c:v>
                </c:pt>
                <c:pt idx="1436">
                  <c:v>1435</c:v>
                </c:pt>
                <c:pt idx="1437">
                  <c:v>1436</c:v>
                </c:pt>
                <c:pt idx="1438">
                  <c:v>1437</c:v>
                </c:pt>
                <c:pt idx="1439">
                  <c:v>1438</c:v>
                </c:pt>
                <c:pt idx="1440">
                  <c:v>1439</c:v>
                </c:pt>
                <c:pt idx="1441">
                  <c:v>1440</c:v>
                </c:pt>
                <c:pt idx="1442">
                  <c:v>1441</c:v>
                </c:pt>
                <c:pt idx="1443">
                  <c:v>1442</c:v>
                </c:pt>
                <c:pt idx="1444">
                  <c:v>1443</c:v>
                </c:pt>
                <c:pt idx="1445">
                  <c:v>1444</c:v>
                </c:pt>
                <c:pt idx="1446">
                  <c:v>1445</c:v>
                </c:pt>
                <c:pt idx="1447">
                  <c:v>1446</c:v>
                </c:pt>
                <c:pt idx="1448">
                  <c:v>1447</c:v>
                </c:pt>
                <c:pt idx="1449">
                  <c:v>1448</c:v>
                </c:pt>
                <c:pt idx="1450">
                  <c:v>1449</c:v>
                </c:pt>
                <c:pt idx="1451">
                  <c:v>1450</c:v>
                </c:pt>
                <c:pt idx="1452">
                  <c:v>1451</c:v>
                </c:pt>
                <c:pt idx="1453">
                  <c:v>1452</c:v>
                </c:pt>
                <c:pt idx="1454">
                  <c:v>1453</c:v>
                </c:pt>
                <c:pt idx="1455">
                  <c:v>1454</c:v>
                </c:pt>
                <c:pt idx="1456">
                  <c:v>1455</c:v>
                </c:pt>
                <c:pt idx="1457">
                  <c:v>1456</c:v>
                </c:pt>
                <c:pt idx="1458">
                  <c:v>1457</c:v>
                </c:pt>
                <c:pt idx="1459">
                  <c:v>1458</c:v>
                </c:pt>
                <c:pt idx="1460">
                  <c:v>1459</c:v>
                </c:pt>
                <c:pt idx="1461">
                  <c:v>1460</c:v>
                </c:pt>
                <c:pt idx="1462">
                  <c:v>1461</c:v>
                </c:pt>
                <c:pt idx="1463">
                  <c:v>1462</c:v>
                </c:pt>
                <c:pt idx="1464">
                  <c:v>1463</c:v>
                </c:pt>
                <c:pt idx="1465">
                  <c:v>1464</c:v>
                </c:pt>
                <c:pt idx="1466">
                  <c:v>1465</c:v>
                </c:pt>
                <c:pt idx="1467">
                  <c:v>1466</c:v>
                </c:pt>
                <c:pt idx="1468">
                  <c:v>1467</c:v>
                </c:pt>
                <c:pt idx="1469">
                  <c:v>1468</c:v>
                </c:pt>
                <c:pt idx="1470">
                  <c:v>1469</c:v>
                </c:pt>
                <c:pt idx="1471">
                  <c:v>1470</c:v>
                </c:pt>
                <c:pt idx="1472">
                  <c:v>1471</c:v>
                </c:pt>
                <c:pt idx="1473">
                  <c:v>1472</c:v>
                </c:pt>
                <c:pt idx="1474">
                  <c:v>1473</c:v>
                </c:pt>
                <c:pt idx="1475">
                  <c:v>1474</c:v>
                </c:pt>
                <c:pt idx="1476">
                  <c:v>1475</c:v>
                </c:pt>
                <c:pt idx="1477">
                  <c:v>1476</c:v>
                </c:pt>
                <c:pt idx="1478">
                  <c:v>1477</c:v>
                </c:pt>
                <c:pt idx="1479">
                  <c:v>1478</c:v>
                </c:pt>
                <c:pt idx="1480">
                  <c:v>1479</c:v>
                </c:pt>
                <c:pt idx="1481">
                  <c:v>1480</c:v>
                </c:pt>
                <c:pt idx="1482">
                  <c:v>1481</c:v>
                </c:pt>
                <c:pt idx="1483">
                  <c:v>1482</c:v>
                </c:pt>
                <c:pt idx="1484">
                  <c:v>1483</c:v>
                </c:pt>
                <c:pt idx="1485">
                  <c:v>1484</c:v>
                </c:pt>
                <c:pt idx="1486">
                  <c:v>1485</c:v>
                </c:pt>
                <c:pt idx="1487">
                  <c:v>1486</c:v>
                </c:pt>
                <c:pt idx="1488">
                  <c:v>1487</c:v>
                </c:pt>
                <c:pt idx="1489">
                  <c:v>1488</c:v>
                </c:pt>
                <c:pt idx="1490">
                  <c:v>1489</c:v>
                </c:pt>
                <c:pt idx="1491">
                  <c:v>1490</c:v>
                </c:pt>
                <c:pt idx="1492">
                  <c:v>1491</c:v>
                </c:pt>
                <c:pt idx="1493">
                  <c:v>1492</c:v>
                </c:pt>
                <c:pt idx="1494">
                  <c:v>1493</c:v>
                </c:pt>
                <c:pt idx="1495">
                  <c:v>1494</c:v>
                </c:pt>
                <c:pt idx="1496">
                  <c:v>1495</c:v>
                </c:pt>
                <c:pt idx="1497">
                  <c:v>1496</c:v>
                </c:pt>
                <c:pt idx="1498">
                  <c:v>1497</c:v>
                </c:pt>
                <c:pt idx="1499">
                  <c:v>1498</c:v>
                </c:pt>
                <c:pt idx="1500">
                  <c:v>1499</c:v>
                </c:pt>
                <c:pt idx="1501">
                  <c:v>1500</c:v>
                </c:pt>
                <c:pt idx="1502">
                  <c:v>1501</c:v>
                </c:pt>
                <c:pt idx="1503">
                  <c:v>1502</c:v>
                </c:pt>
                <c:pt idx="1504">
                  <c:v>1503</c:v>
                </c:pt>
                <c:pt idx="1505">
                  <c:v>1504</c:v>
                </c:pt>
                <c:pt idx="1506">
                  <c:v>1505</c:v>
                </c:pt>
                <c:pt idx="1507">
                  <c:v>1506</c:v>
                </c:pt>
                <c:pt idx="1508">
                  <c:v>1507</c:v>
                </c:pt>
                <c:pt idx="1509">
                  <c:v>1508</c:v>
                </c:pt>
                <c:pt idx="1510">
                  <c:v>1509</c:v>
                </c:pt>
                <c:pt idx="1511">
                  <c:v>1510</c:v>
                </c:pt>
                <c:pt idx="1512">
                  <c:v>1511</c:v>
                </c:pt>
                <c:pt idx="1513">
                  <c:v>1512</c:v>
                </c:pt>
                <c:pt idx="1514">
                  <c:v>1513</c:v>
                </c:pt>
                <c:pt idx="1515">
                  <c:v>1514</c:v>
                </c:pt>
                <c:pt idx="1516">
                  <c:v>1515</c:v>
                </c:pt>
                <c:pt idx="1517">
                  <c:v>1516</c:v>
                </c:pt>
                <c:pt idx="1518">
                  <c:v>1517</c:v>
                </c:pt>
                <c:pt idx="1519">
                  <c:v>1518</c:v>
                </c:pt>
                <c:pt idx="1520">
                  <c:v>1519</c:v>
                </c:pt>
                <c:pt idx="1521">
                  <c:v>1520</c:v>
                </c:pt>
                <c:pt idx="1522">
                  <c:v>1521</c:v>
                </c:pt>
                <c:pt idx="1523">
                  <c:v>1522</c:v>
                </c:pt>
                <c:pt idx="1524">
                  <c:v>1523</c:v>
                </c:pt>
                <c:pt idx="1525">
                  <c:v>1524</c:v>
                </c:pt>
                <c:pt idx="1526">
                  <c:v>1525</c:v>
                </c:pt>
                <c:pt idx="1527">
                  <c:v>1526</c:v>
                </c:pt>
                <c:pt idx="1528">
                  <c:v>1527</c:v>
                </c:pt>
                <c:pt idx="1529">
                  <c:v>1528</c:v>
                </c:pt>
                <c:pt idx="1530">
                  <c:v>1529</c:v>
                </c:pt>
                <c:pt idx="1531">
                  <c:v>1530</c:v>
                </c:pt>
                <c:pt idx="1532">
                  <c:v>1531</c:v>
                </c:pt>
                <c:pt idx="1533">
                  <c:v>1532</c:v>
                </c:pt>
                <c:pt idx="1534">
                  <c:v>1533</c:v>
                </c:pt>
                <c:pt idx="1535">
                  <c:v>1534</c:v>
                </c:pt>
                <c:pt idx="1536">
                  <c:v>1535</c:v>
                </c:pt>
                <c:pt idx="1537">
                  <c:v>1536</c:v>
                </c:pt>
                <c:pt idx="1538">
                  <c:v>1537</c:v>
                </c:pt>
                <c:pt idx="1539">
                  <c:v>1538</c:v>
                </c:pt>
                <c:pt idx="1540">
                  <c:v>1539</c:v>
                </c:pt>
                <c:pt idx="1541">
                  <c:v>1540</c:v>
                </c:pt>
                <c:pt idx="1542">
                  <c:v>1541</c:v>
                </c:pt>
                <c:pt idx="1543">
                  <c:v>1542</c:v>
                </c:pt>
                <c:pt idx="1544">
                  <c:v>1543</c:v>
                </c:pt>
                <c:pt idx="1545">
                  <c:v>1544</c:v>
                </c:pt>
                <c:pt idx="1546">
                  <c:v>1545</c:v>
                </c:pt>
                <c:pt idx="1547">
                  <c:v>1546</c:v>
                </c:pt>
                <c:pt idx="1548">
                  <c:v>1547</c:v>
                </c:pt>
                <c:pt idx="1549">
                  <c:v>1548</c:v>
                </c:pt>
                <c:pt idx="1550">
                  <c:v>1549</c:v>
                </c:pt>
                <c:pt idx="1551">
                  <c:v>1550</c:v>
                </c:pt>
                <c:pt idx="1552">
                  <c:v>1551</c:v>
                </c:pt>
                <c:pt idx="1553">
                  <c:v>1552</c:v>
                </c:pt>
                <c:pt idx="1554">
                  <c:v>1553</c:v>
                </c:pt>
                <c:pt idx="1555">
                  <c:v>1554</c:v>
                </c:pt>
                <c:pt idx="1556">
                  <c:v>1555</c:v>
                </c:pt>
                <c:pt idx="1557">
                  <c:v>1556</c:v>
                </c:pt>
                <c:pt idx="1558">
                  <c:v>1557</c:v>
                </c:pt>
                <c:pt idx="1559">
                  <c:v>1558</c:v>
                </c:pt>
                <c:pt idx="1560">
                  <c:v>1559</c:v>
                </c:pt>
                <c:pt idx="1561">
                  <c:v>1560</c:v>
                </c:pt>
                <c:pt idx="1562">
                  <c:v>1561</c:v>
                </c:pt>
                <c:pt idx="1563">
                  <c:v>1562</c:v>
                </c:pt>
                <c:pt idx="1564">
                  <c:v>1563</c:v>
                </c:pt>
                <c:pt idx="1565">
                  <c:v>1564</c:v>
                </c:pt>
                <c:pt idx="1566">
                  <c:v>1565</c:v>
                </c:pt>
                <c:pt idx="1567">
                  <c:v>1566</c:v>
                </c:pt>
                <c:pt idx="1568">
                  <c:v>1567</c:v>
                </c:pt>
                <c:pt idx="1569">
                  <c:v>1568</c:v>
                </c:pt>
                <c:pt idx="1570">
                  <c:v>1569</c:v>
                </c:pt>
                <c:pt idx="1571">
                  <c:v>1570</c:v>
                </c:pt>
                <c:pt idx="1572">
                  <c:v>1571</c:v>
                </c:pt>
                <c:pt idx="1573">
                  <c:v>1572</c:v>
                </c:pt>
                <c:pt idx="1574">
                  <c:v>1573</c:v>
                </c:pt>
                <c:pt idx="1575">
                  <c:v>1574</c:v>
                </c:pt>
                <c:pt idx="1576">
                  <c:v>1575</c:v>
                </c:pt>
                <c:pt idx="1577">
                  <c:v>1576</c:v>
                </c:pt>
                <c:pt idx="1578">
                  <c:v>1577</c:v>
                </c:pt>
                <c:pt idx="1579">
                  <c:v>1578</c:v>
                </c:pt>
                <c:pt idx="1580">
                  <c:v>1579</c:v>
                </c:pt>
                <c:pt idx="1581">
                  <c:v>1580</c:v>
                </c:pt>
                <c:pt idx="1582">
                  <c:v>1581</c:v>
                </c:pt>
                <c:pt idx="1583">
                  <c:v>1582</c:v>
                </c:pt>
                <c:pt idx="1584">
                  <c:v>1583</c:v>
                </c:pt>
                <c:pt idx="1585">
                  <c:v>1584</c:v>
                </c:pt>
                <c:pt idx="1586">
                  <c:v>1585</c:v>
                </c:pt>
                <c:pt idx="1587">
                  <c:v>1586</c:v>
                </c:pt>
                <c:pt idx="1588">
                  <c:v>1587</c:v>
                </c:pt>
                <c:pt idx="1589">
                  <c:v>1588</c:v>
                </c:pt>
                <c:pt idx="1590">
                  <c:v>1589</c:v>
                </c:pt>
                <c:pt idx="1591">
                  <c:v>1590</c:v>
                </c:pt>
                <c:pt idx="1592">
                  <c:v>1591</c:v>
                </c:pt>
                <c:pt idx="1593">
                  <c:v>1592</c:v>
                </c:pt>
                <c:pt idx="1594">
                  <c:v>1593</c:v>
                </c:pt>
                <c:pt idx="1595">
                  <c:v>1594</c:v>
                </c:pt>
                <c:pt idx="1596">
                  <c:v>1595</c:v>
                </c:pt>
                <c:pt idx="1597">
                  <c:v>1596</c:v>
                </c:pt>
                <c:pt idx="1598">
                  <c:v>1597</c:v>
                </c:pt>
                <c:pt idx="1599">
                  <c:v>1598</c:v>
                </c:pt>
                <c:pt idx="1600">
                  <c:v>1599</c:v>
                </c:pt>
                <c:pt idx="1601">
                  <c:v>1600</c:v>
                </c:pt>
                <c:pt idx="1602">
                  <c:v>1601</c:v>
                </c:pt>
                <c:pt idx="1603">
                  <c:v>1602</c:v>
                </c:pt>
                <c:pt idx="1604">
                  <c:v>1603</c:v>
                </c:pt>
                <c:pt idx="1605">
                  <c:v>1604</c:v>
                </c:pt>
                <c:pt idx="1606">
                  <c:v>1605</c:v>
                </c:pt>
                <c:pt idx="1607">
                  <c:v>1606</c:v>
                </c:pt>
                <c:pt idx="1608">
                  <c:v>1607</c:v>
                </c:pt>
                <c:pt idx="1609">
                  <c:v>1608</c:v>
                </c:pt>
                <c:pt idx="1610">
                  <c:v>1609</c:v>
                </c:pt>
                <c:pt idx="1611">
                  <c:v>1610</c:v>
                </c:pt>
                <c:pt idx="1612">
                  <c:v>1611</c:v>
                </c:pt>
                <c:pt idx="1613">
                  <c:v>1612</c:v>
                </c:pt>
                <c:pt idx="1614">
                  <c:v>1613</c:v>
                </c:pt>
                <c:pt idx="1615">
                  <c:v>1614</c:v>
                </c:pt>
                <c:pt idx="1616">
                  <c:v>1615</c:v>
                </c:pt>
                <c:pt idx="1617">
                  <c:v>1616</c:v>
                </c:pt>
                <c:pt idx="1618">
                  <c:v>1617</c:v>
                </c:pt>
                <c:pt idx="1619">
                  <c:v>1618</c:v>
                </c:pt>
                <c:pt idx="1620">
                  <c:v>1619</c:v>
                </c:pt>
                <c:pt idx="1621">
                  <c:v>1620</c:v>
                </c:pt>
                <c:pt idx="1622">
                  <c:v>1621</c:v>
                </c:pt>
                <c:pt idx="1623">
                  <c:v>1622</c:v>
                </c:pt>
                <c:pt idx="1624">
                  <c:v>1623</c:v>
                </c:pt>
                <c:pt idx="1625">
                  <c:v>1624</c:v>
                </c:pt>
                <c:pt idx="1626">
                  <c:v>1625</c:v>
                </c:pt>
                <c:pt idx="1627">
                  <c:v>1626</c:v>
                </c:pt>
                <c:pt idx="1628">
                  <c:v>1627</c:v>
                </c:pt>
                <c:pt idx="1629">
                  <c:v>1628</c:v>
                </c:pt>
                <c:pt idx="1630">
                  <c:v>1629</c:v>
                </c:pt>
                <c:pt idx="1631">
                  <c:v>1630</c:v>
                </c:pt>
                <c:pt idx="1632">
                  <c:v>1631</c:v>
                </c:pt>
                <c:pt idx="1633">
                  <c:v>1632</c:v>
                </c:pt>
                <c:pt idx="1634">
                  <c:v>1633</c:v>
                </c:pt>
                <c:pt idx="1635">
                  <c:v>1634</c:v>
                </c:pt>
                <c:pt idx="1636">
                  <c:v>1635</c:v>
                </c:pt>
                <c:pt idx="1637">
                  <c:v>1636</c:v>
                </c:pt>
                <c:pt idx="1638">
                  <c:v>1637</c:v>
                </c:pt>
                <c:pt idx="1639">
                  <c:v>1638</c:v>
                </c:pt>
                <c:pt idx="1640">
                  <c:v>1639</c:v>
                </c:pt>
                <c:pt idx="1641">
                  <c:v>1640</c:v>
                </c:pt>
                <c:pt idx="1642">
                  <c:v>1641</c:v>
                </c:pt>
                <c:pt idx="1643">
                  <c:v>1642</c:v>
                </c:pt>
                <c:pt idx="1644">
                  <c:v>1643</c:v>
                </c:pt>
                <c:pt idx="1645">
                  <c:v>1644</c:v>
                </c:pt>
                <c:pt idx="1646">
                  <c:v>1645</c:v>
                </c:pt>
                <c:pt idx="1647">
                  <c:v>1646</c:v>
                </c:pt>
                <c:pt idx="1648">
                  <c:v>1647</c:v>
                </c:pt>
                <c:pt idx="1649">
                  <c:v>1648</c:v>
                </c:pt>
                <c:pt idx="1650">
                  <c:v>1649</c:v>
                </c:pt>
                <c:pt idx="1651">
                  <c:v>1650</c:v>
                </c:pt>
                <c:pt idx="1652">
                  <c:v>1651</c:v>
                </c:pt>
                <c:pt idx="1653">
                  <c:v>1652</c:v>
                </c:pt>
                <c:pt idx="1654">
                  <c:v>1653</c:v>
                </c:pt>
                <c:pt idx="1655">
                  <c:v>1654</c:v>
                </c:pt>
                <c:pt idx="1656">
                  <c:v>1655</c:v>
                </c:pt>
                <c:pt idx="1657">
                  <c:v>1656</c:v>
                </c:pt>
                <c:pt idx="1658">
                  <c:v>1657</c:v>
                </c:pt>
                <c:pt idx="1659">
                  <c:v>1658</c:v>
                </c:pt>
                <c:pt idx="1660">
                  <c:v>1659</c:v>
                </c:pt>
                <c:pt idx="1661">
                  <c:v>1660</c:v>
                </c:pt>
                <c:pt idx="1662">
                  <c:v>1661</c:v>
                </c:pt>
                <c:pt idx="1663">
                  <c:v>1662</c:v>
                </c:pt>
                <c:pt idx="1664">
                  <c:v>1663</c:v>
                </c:pt>
                <c:pt idx="1665">
                  <c:v>1664</c:v>
                </c:pt>
                <c:pt idx="1666">
                  <c:v>1665</c:v>
                </c:pt>
                <c:pt idx="1667">
                  <c:v>1666</c:v>
                </c:pt>
                <c:pt idx="1668">
                  <c:v>1667</c:v>
                </c:pt>
                <c:pt idx="1669">
                  <c:v>1668</c:v>
                </c:pt>
                <c:pt idx="1670">
                  <c:v>1669</c:v>
                </c:pt>
                <c:pt idx="1671">
                  <c:v>1670</c:v>
                </c:pt>
                <c:pt idx="1672">
                  <c:v>1671</c:v>
                </c:pt>
                <c:pt idx="1673">
                  <c:v>1672</c:v>
                </c:pt>
                <c:pt idx="1674">
                  <c:v>1673</c:v>
                </c:pt>
                <c:pt idx="1675">
                  <c:v>1674</c:v>
                </c:pt>
                <c:pt idx="1676">
                  <c:v>1675</c:v>
                </c:pt>
                <c:pt idx="1677">
                  <c:v>1676</c:v>
                </c:pt>
                <c:pt idx="1678">
                  <c:v>1677</c:v>
                </c:pt>
                <c:pt idx="1679">
                  <c:v>1678</c:v>
                </c:pt>
                <c:pt idx="1680">
                  <c:v>1679</c:v>
                </c:pt>
                <c:pt idx="1681">
                  <c:v>1680</c:v>
                </c:pt>
                <c:pt idx="1682">
                  <c:v>1681</c:v>
                </c:pt>
                <c:pt idx="1683">
                  <c:v>1682</c:v>
                </c:pt>
                <c:pt idx="1684">
                  <c:v>1683</c:v>
                </c:pt>
                <c:pt idx="1685">
                  <c:v>1684</c:v>
                </c:pt>
                <c:pt idx="1686">
                  <c:v>1685</c:v>
                </c:pt>
                <c:pt idx="1687">
                  <c:v>1686</c:v>
                </c:pt>
                <c:pt idx="1688">
                  <c:v>1687</c:v>
                </c:pt>
                <c:pt idx="1689">
                  <c:v>1688</c:v>
                </c:pt>
                <c:pt idx="1690">
                  <c:v>1689</c:v>
                </c:pt>
                <c:pt idx="1691">
                  <c:v>1690</c:v>
                </c:pt>
                <c:pt idx="1692">
                  <c:v>1691</c:v>
                </c:pt>
                <c:pt idx="1693">
                  <c:v>1692</c:v>
                </c:pt>
                <c:pt idx="1694">
                  <c:v>1693</c:v>
                </c:pt>
                <c:pt idx="1695">
                  <c:v>1694</c:v>
                </c:pt>
                <c:pt idx="1696">
                  <c:v>1695</c:v>
                </c:pt>
                <c:pt idx="1697">
                  <c:v>1696</c:v>
                </c:pt>
                <c:pt idx="1698">
                  <c:v>1697</c:v>
                </c:pt>
                <c:pt idx="1699">
                  <c:v>1698</c:v>
                </c:pt>
                <c:pt idx="1700">
                  <c:v>1699</c:v>
                </c:pt>
                <c:pt idx="1701">
                  <c:v>1700</c:v>
                </c:pt>
                <c:pt idx="1702">
                  <c:v>1701</c:v>
                </c:pt>
                <c:pt idx="1703">
                  <c:v>1702</c:v>
                </c:pt>
                <c:pt idx="1704">
                  <c:v>1703</c:v>
                </c:pt>
                <c:pt idx="1705">
                  <c:v>1704</c:v>
                </c:pt>
                <c:pt idx="1706">
                  <c:v>1705</c:v>
                </c:pt>
                <c:pt idx="1707">
                  <c:v>1706</c:v>
                </c:pt>
                <c:pt idx="1708">
                  <c:v>1707</c:v>
                </c:pt>
                <c:pt idx="1709">
                  <c:v>1708</c:v>
                </c:pt>
                <c:pt idx="1710">
                  <c:v>1709</c:v>
                </c:pt>
                <c:pt idx="1711">
                  <c:v>1710</c:v>
                </c:pt>
                <c:pt idx="1712">
                  <c:v>1711</c:v>
                </c:pt>
                <c:pt idx="1713">
                  <c:v>1712</c:v>
                </c:pt>
                <c:pt idx="1714">
                  <c:v>1713</c:v>
                </c:pt>
                <c:pt idx="1715">
                  <c:v>1714</c:v>
                </c:pt>
                <c:pt idx="1716">
                  <c:v>1715</c:v>
                </c:pt>
                <c:pt idx="1717">
                  <c:v>1716</c:v>
                </c:pt>
                <c:pt idx="1718">
                  <c:v>1717</c:v>
                </c:pt>
                <c:pt idx="1719">
                  <c:v>1718</c:v>
                </c:pt>
                <c:pt idx="1720">
                  <c:v>1719</c:v>
                </c:pt>
                <c:pt idx="1721">
                  <c:v>1720</c:v>
                </c:pt>
                <c:pt idx="1722">
                  <c:v>1721</c:v>
                </c:pt>
                <c:pt idx="1723">
                  <c:v>1722</c:v>
                </c:pt>
                <c:pt idx="1724">
                  <c:v>1723</c:v>
                </c:pt>
                <c:pt idx="1725">
                  <c:v>1724</c:v>
                </c:pt>
                <c:pt idx="1726">
                  <c:v>1725</c:v>
                </c:pt>
                <c:pt idx="1727">
                  <c:v>1726</c:v>
                </c:pt>
                <c:pt idx="1728">
                  <c:v>1727</c:v>
                </c:pt>
                <c:pt idx="1729">
                  <c:v>1728</c:v>
                </c:pt>
                <c:pt idx="1730">
                  <c:v>1729</c:v>
                </c:pt>
                <c:pt idx="1731">
                  <c:v>1730</c:v>
                </c:pt>
                <c:pt idx="1732">
                  <c:v>1731</c:v>
                </c:pt>
                <c:pt idx="1733">
                  <c:v>1732</c:v>
                </c:pt>
                <c:pt idx="1734">
                  <c:v>1733</c:v>
                </c:pt>
                <c:pt idx="1735">
                  <c:v>1734</c:v>
                </c:pt>
                <c:pt idx="1736">
                  <c:v>1735</c:v>
                </c:pt>
                <c:pt idx="1737">
                  <c:v>1736</c:v>
                </c:pt>
                <c:pt idx="1738">
                  <c:v>1737</c:v>
                </c:pt>
                <c:pt idx="1739">
                  <c:v>1738</c:v>
                </c:pt>
                <c:pt idx="1740">
                  <c:v>1739</c:v>
                </c:pt>
                <c:pt idx="1741">
                  <c:v>1740</c:v>
                </c:pt>
                <c:pt idx="1742">
                  <c:v>1741</c:v>
                </c:pt>
                <c:pt idx="1743">
                  <c:v>1742</c:v>
                </c:pt>
                <c:pt idx="1744">
                  <c:v>1743</c:v>
                </c:pt>
                <c:pt idx="1745">
                  <c:v>1744</c:v>
                </c:pt>
                <c:pt idx="1746">
                  <c:v>1745</c:v>
                </c:pt>
                <c:pt idx="1747">
                  <c:v>1746</c:v>
                </c:pt>
                <c:pt idx="1748">
                  <c:v>1747</c:v>
                </c:pt>
                <c:pt idx="1749">
                  <c:v>1748</c:v>
                </c:pt>
                <c:pt idx="1750">
                  <c:v>1749</c:v>
                </c:pt>
                <c:pt idx="1751">
                  <c:v>1750</c:v>
                </c:pt>
                <c:pt idx="1752">
                  <c:v>1751</c:v>
                </c:pt>
                <c:pt idx="1753">
                  <c:v>1752</c:v>
                </c:pt>
                <c:pt idx="1754">
                  <c:v>1753</c:v>
                </c:pt>
                <c:pt idx="1755">
                  <c:v>1754</c:v>
                </c:pt>
                <c:pt idx="1756">
                  <c:v>1755</c:v>
                </c:pt>
                <c:pt idx="1757">
                  <c:v>1756</c:v>
                </c:pt>
                <c:pt idx="1758">
                  <c:v>1757</c:v>
                </c:pt>
                <c:pt idx="1759">
                  <c:v>1758</c:v>
                </c:pt>
                <c:pt idx="1760">
                  <c:v>1759</c:v>
                </c:pt>
                <c:pt idx="1761">
                  <c:v>1760</c:v>
                </c:pt>
                <c:pt idx="1762">
                  <c:v>1761</c:v>
                </c:pt>
                <c:pt idx="1763">
                  <c:v>1762</c:v>
                </c:pt>
                <c:pt idx="1764">
                  <c:v>1763</c:v>
                </c:pt>
                <c:pt idx="1765">
                  <c:v>1764</c:v>
                </c:pt>
                <c:pt idx="1766">
                  <c:v>1765</c:v>
                </c:pt>
                <c:pt idx="1767">
                  <c:v>1766</c:v>
                </c:pt>
                <c:pt idx="1768">
                  <c:v>1767</c:v>
                </c:pt>
                <c:pt idx="1769">
                  <c:v>1768</c:v>
                </c:pt>
                <c:pt idx="1770">
                  <c:v>1769</c:v>
                </c:pt>
                <c:pt idx="1771">
                  <c:v>1770</c:v>
                </c:pt>
                <c:pt idx="1772">
                  <c:v>1771</c:v>
                </c:pt>
                <c:pt idx="1773">
                  <c:v>1772</c:v>
                </c:pt>
                <c:pt idx="1774">
                  <c:v>1773</c:v>
                </c:pt>
                <c:pt idx="1775">
                  <c:v>1774</c:v>
                </c:pt>
                <c:pt idx="1776">
                  <c:v>1775</c:v>
                </c:pt>
                <c:pt idx="1777">
                  <c:v>1776</c:v>
                </c:pt>
                <c:pt idx="1778">
                  <c:v>1777</c:v>
                </c:pt>
                <c:pt idx="1779">
                  <c:v>1778</c:v>
                </c:pt>
                <c:pt idx="1780">
                  <c:v>1779</c:v>
                </c:pt>
                <c:pt idx="1781">
                  <c:v>1780</c:v>
                </c:pt>
                <c:pt idx="1782">
                  <c:v>1781</c:v>
                </c:pt>
                <c:pt idx="1783">
                  <c:v>1782</c:v>
                </c:pt>
                <c:pt idx="1784">
                  <c:v>1783</c:v>
                </c:pt>
                <c:pt idx="1785">
                  <c:v>1784</c:v>
                </c:pt>
                <c:pt idx="1786">
                  <c:v>1785</c:v>
                </c:pt>
                <c:pt idx="1787">
                  <c:v>1786</c:v>
                </c:pt>
                <c:pt idx="1788">
                  <c:v>1787</c:v>
                </c:pt>
                <c:pt idx="1789">
                  <c:v>1788</c:v>
                </c:pt>
                <c:pt idx="1790">
                  <c:v>1789</c:v>
                </c:pt>
                <c:pt idx="1791">
                  <c:v>1790</c:v>
                </c:pt>
                <c:pt idx="1792">
                  <c:v>1791</c:v>
                </c:pt>
                <c:pt idx="1793">
                  <c:v>1792</c:v>
                </c:pt>
                <c:pt idx="1794">
                  <c:v>1793</c:v>
                </c:pt>
                <c:pt idx="1795">
                  <c:v>1794</c:v>
                </c:pt>
                <c:pt idx="1796">
                  <c:v>1795</c:v>
                </c:pt>
                <c:pt idx="1797">
                  <c:v>1796</c:v>
                </c:pt>
                <c:pt idx="1798">
                  <c:v>1797</c:v>
                </c:pt>
                <c:pt idx="1799">
                  <c:v>1798</c:v>
                </c:pt>
                <c:pt idx="1800">
                  <c:v>1799</c:v>
                </c:pt>
                <c:pt idx="1801">
                  <c:v>1800</c:v>
                </c:pt>
                <c:pt idx="1802">
                  <c:v>1801</c:v>
                </c:pt>
                <c:pt idx="1803">
                  <c:v>1802</c:v>
                </c:pt>
                <c:pt idx="1804">
                  <c:v>1803</c:v>
                </c:pt>
                <c:pt idx="1805">
                  <c:v>1804</c:v>
                </c:pt>
                <c:pt idx="1806">
                  <c:v>1805</c:v>
                </c:pt>
                <c:pt idx="1807">
                  <c:v>1806</c:v>
                </c:pt>
                <c:pt idx="1808">
                  <c:v>1807</c:v>
                </c:pt>
                <c:pt idx="1809">
                  <c:v>1808</c:v>
                </c:pt>
                <c:pt idx="1810">
                  <c:v>1809</c:v>
                </c:pt>
                <c:pt idx="1811">
                  <c:v>1810</c:v>
                </c:pt>
                <c:pt idx="1812">
                  <c:v>1811</c:v>
                </c:pt>
                <c:pt idx="1813">
                  <c:v>1812</c:v>
                </c:pt>
                <c:pt idx="1814">
                  <c:v>1813</c:v>
                </c:pt>
                <c:pt idx="1815">
                  <c:v>1814</c:v>
                </c:pt>
                <c:pt idx="1816">
                  <c:v>1815</c:v>
                </c:pt>
                <c:pt idx="1817">
                  <c:v>1816</c:v>
                </c:pt>
                <c:pt idx="1818">
                  <c:v>1817</c:v>
                </c:pt>
                <c:pt idx="1819">
                  <c:v>1818</c:v>
                </c:pt>
                <c:pt idx="1820">
                  <c:v>1819</c:v>
                </c:pt>
                <c:pt idx="1821">
                  <c:v>1820</c:v>
                </c:pt>
                <c:pt idx="1822">
                  <c:v>1821</c:v>
                </c:pt>
                <c:pt idx="1823">
                  <c:v>1822</c:v>
                </c:pt>
                <c:pt idx="1824">
                  <c:v>1823</c:v>
                </c:pt>
                <c:pt idx="1825">
                  <c:v>1824</c:v>
                </c:pt>
                <c:pt idx="1826">
                  <c:v>1825</c:v>
                </c:pt>
                <c:pt idx="1827">
                  <c:v>1826</c:v>
                </c:pt>
                <c:pt idx="1828">
                  <c:v>1827</c:v>
                </c:pt>
                <c:pt idx="1829">
                  <c:v>1828</c:v>
                </c:pt>
                <c:pt idx="1830">
                  <c:v>1829</c:v>
                </c:pt>
                <c:pt idx="1831">
                  <c:v>1830</c:v>
                </c:pt>
                <c:pt idx="1832">
                  <c:v>1831</c:v>
                </c:pt>
                <c:pt idx="1833">
                  <c:v>1832</c:v>
                </c:pt>
                <c:pt idx="1834">
                  <c:v>1833</c:v>
                </c:pt>
                <c:pt idx="1835">
                  <c:v>1834</c:v>
                </c:pt>
                <c:pt idx="1836">
                  <c:v>1835</c:v>
                </c:pt>
                <c:pt idx="1837">
                  <c:v>1836</c:v>
                </c:pt>
                <c:pt idx="1838">
                  <c:v>1837</c:v>
                </c:pt>
                <c:pt idx="1839">
                  <c:v>1838</c:v>
                </c:pt>
                <c:pt idx="1840">
                  <c:v>1839</c:v>
                </c:pt>
                <c:pt idx="1841">
                  <c:v>1840</c:v>
                </c:pt>
                <c:pt idx="1842">
                  <c:v>1841</c:v>
                </c:pt>
                <c:pt idx="1843">
                  <c:v>1842</c:v>
                </c:pt>
                <c:pt idx="1844">
                  <c:v>1843</c:v>
                </c:pt>
                <c:pt idx="1845">
                  <c:v>1844</c:v>
                </c:pt>
                <c:pt idx="1846">
                  <c:v>1845</c:v>
                </c:pt>
                <c:pt idx="1847">
                  <c:v>1846</c:v>
                </c:pt>
                <c:pt idx="1848">
                  <c:v>1847</c:v>
                </c:pt>
                <c:pt idx="1849">
                  <c:v>1848</c:v>
                </c:pt>
                <c:pt idx="1850">
                  <c:v>1849</c:v>
                </c:pt>
                <c:pt idx="1851">
                  <c:v>1850</c:v>
                </c:pt>
                <c:pt idx="1852">
                  <c:v>1851</c:v>
                </c:pt>
                <c:pt idx="1853">
                  <c:v>1852</c:v>
                </c:pt>
                <c:pt idx="1854">
                  <c:v>1853</c:v>
                </c:pt>
                <c:pt idx="1855">
                  <c:v>1854</c:v>
                </c:pt>
                <c:pt idx="1856">
                  <c:v>1855</c:v>
                </c:pt>
                <c:pt idx="1857">
                  <c:v>1856</c:v>
                </c:pt>
                <c:pt idx="1858">
                  <c:v>1857</c:v>
                </c:pt>
                <c:pt idx="1859">
                  <c:v>1858</c:v>
                </c:pt>
                <c:pt idx="1860">
                  <c:v>1859</c:v>
                </c:pt>
                <c:pt idx="1861">
                  <c:v>1860</c:v>
                </c:pt>
                <c:pt idx="1862">
                  <c:v>1861</c:v>
                </c:pt>
                <c:pt idx="1863">
                  <c:v>1862</c:v>
                </c:pt>
                <c:pt idx="1864">
                  <c:v>1863</c:v>
                </c:pt>
                <c:pt idx="1865">
                  <c:v>1864</c:v>
                </c:pt>
                <c:pt idx="1866">
                  <c:v>1865</c:v>
                </c:pt>
                <c:pt idx="1867">
                  <c:v>1866</c:v>
                </c:pt>
                <c:pt idx="1868">
                  <c:v>1867</c:v>
                </c:pt>
                <c:pt idx="1869">
                  <c:v>1868</c:v>
                </c:pt>
                <c:pt idx="1870">
                  <c:v>1869</c:v>
                </c:pt>
                <c:pt idx="1871">
                  <c:v>1870</c:v>
                </c:pt>
                <c:pt idx="1872">
                  <c:v>1871</c:v>
                </c:pt>
                <c:pt idx="1873">
                  <c:v>1872</c:v>
                </c:pt>
                <c:pt idx="1874">
                  <c:v>1873</c:v>
                </c:pt>
                <c:pt idx="1875">
                  <c:v>1874</c:v>
                </c:pt>
                <c:pt idx="1876">
                  <c:v>1875</c:v>
                </c:pt>
                <c:pt idx="1877">
                  <c:v>1876</c:v>
                </c:pt>
                <c:pt idx="1878">
                  <c:v>1877</c:v>
                </c:pt>
                <c:pt idx="1879">
                  <c:v>1878</c:v>
                </c:pt>
                <c:pt idx="1880">
                  <c:v>1879</c:v>
                </c:pt>
                <c:pt idx="1881">
                  <c:v>1880</c:v>
                </c:pt>
                <c:pt idx="1882">
                  <c:v>1881</c:v>
                </c:pt>
                <c:pt idx="1883">
                  <c:v>1882</c:v>
                </c:pt>
                <c:pt idx="1884">
                  <c:v>1883</c:v>
                </c:pt>
                <c:pt idx="1885">
                  <c:v>1884</c:v>
                </c:pt>
                <c:pt idx="1886">
                  <c:v>1885</c:v>
                </c:pt>
                <c:pt idx="1887">
                  <c:v>1886</c:v>
                </c:pt>
                <c:pt idx="1888">
                  <c:v>1887</c:v>
                </c:pt>
                <c:pt idx="1889">
                  <c:v>1888</c:v>
                </c:pt>
                <c:pt idx="1890">
                  <c:v>1889</c:v>
                </c:pt>
                <c:pt idx="1891">
                  <c:v>1890</c:v>
                </c:pt>
                <c:pt idx="1892">
                  <c:v>1891</c:v>
                </c:pt>
                <c:pt idx="1893">
                  <c:v>1892</c:v>
                </c:pt>
                <c:pt idx="1894">
                  <c:v>1893</c:v>
                </c:pt>
                <c:pt idx="1895">
                  <c:v>1894</c:v>
                </c:pt>
                <c:pt idx="1896">
                  <c:v>1895</c:v>
                </c:pt>
                <c:pt idx="1897">
                  <c:v>1896</c:v>
                </c:pt>
                <c:pt idx="1898">
                  <c:v>1897</c:v>
                </c:pt>
                <c:pt idx="1899">
                  <c:v>1898</c:v>
                </c:pt>
                <c:pt idx="1900">
                  <c:v>1899</c:v>
                </c:pt>
                <c:pt idx="1901">
                  <c:v>1900</c:v>
                </c:pt>
                <c:pt idx="1902">
                  <c:v>1901</c:v>
                </c:pt>
                <c:pt idx="1903">
                  <c:v>1902</c:v>
                </c:pt>
                <c:pt idx="1904">
                  <c:v>1903</c:v>
                </c:pt>
                <c:pt idx="1905">
                  <c:v>1904</c:v>
                </c:pt>
                <c:pt idx="1906">
                  <c:v>1905</c:v>
                </c:pt>
                <c:pt idx="1907">
                  <c:v>1906</c:v>
                </c:pt>
                <c:pt idx="1908">
                  <c:v>1907</c:v>
                </c:pt>
                <c:pt idx="1909">
                  <c:v>1908</c:v>
                </c:pt>
                <c:pt idx="1910">
                  <c:v>1909</c:v>
                </c:pt>
                <c:pt idx="1911">
                  <c:v>1910</c:v>
                </c:pt>
                <c:pt idx="1912">
                  <c:v>1911</c:v>
                </c:pt>
                <c:pt idx="1913">
                  <c:v>1912</c:v>
                </c:pt>
                <c:pt idx="1914">
                  <c:v>1913</c:v>
                </c:pt>
                <c:pt idx="1915">
                  <c:v>1914</c:v>
                </c:pt>
                <c:pt idx="1916">
                  <c:v>1915</c:v>
                </c:pt>
                <c:pt idx="1917">
                  <c:v>1916</c:v>
                </c:pt>
                <c:pt idx="1918">
                  <c:v>1917</c:v>
                </c:pt>
                <c:pt idx="1919">
                  <c:v>1918</c:v>
                </c:pt>
                <c:pt idx="1920">
                  <c:v>1919</c:v>
                </c:pt>
                <c:pt idx="1921">
                  <c:v>1920</c:v>
                </c:pt>
                <c:pt idx="1922">
                  <c:v>1921</c:v>
                </c:pt>
                <c:pt idx="1923">
                  <c:v>1922</c:v>
                </c:pt>
                <c:pt idx="1924">
                  <c:v>1923</c:v>
                </c:pt>
                <c:pt idx="1925">
                  <c:v>1924</c:v>
                </c:pt>
                <c:pt idx="1926">
                  <c:v>1925</c:v>
                </c:pt>
                <c:pt idx="1927">
                  <c:v>1926</c:v>
                </c:pt>
                <c:pt idx="1928">
                  <c:v>1927</c:v>
                </c:pt>
                <c:pt idx="1929">
                  <c:v>1928</c:v>
                </c:pt>
                <c:pt idx="1930">
                  <c:v>1929</c:v>
                </c:pt>
                <c:pt idx="1931">
                  <c:v>1930</c:v>
                </c:pt>
                <c:pt idx="1932">
                  <c:v>1931</c:v>
                </c:pt>
                <c:pt idx="1933">
                  <c:v>1932</c:v>
                </c:pt>
                <c:pt idx="1934">
                  <c:v>1933</c:v>
                </c:pt>
                <c:pt idx="1935">
                  <c:v>1934</c:v>
                </c:pt>
                <c:pt idx="1936">
                  <c:v>1935</c:v>
                </c:pt>
                <c:pt idx="1937">
                  <c:v>1936</c:v>
                </c:pt>
                <c:pt idx="1938">
                  <c:v>1937</c:v>
                </c:pt>
                <c:pt idx="1939">
                  <c:v>1938</c:v>
                </c:pt>
                <c:pt idx="1940">
                  <c:v>1939</c:v>
                </c:pt>
                <c:pt idx="1941">
                  <c:v>1940</c:v>
                </c:pt>
                <c:pt idx="1942">
                  <c:v>1941</c:v>
                </c:pt>
                <c:pt idx="1943">
                  <c:v>1942</c:v>
                </c:pt>
                <c:pt idx="1944">
                  <c:v>1943</c:v>
                </c:pt>
                <c:pt idx="1945">
                  <c:v>1944</c:v>
                </c:pt>
                <c:pt idx="1946">
                  <c:v>1945</c:v>
                </c:pt>
                <c:pt idx="1947">
                  <c:v>1946</c:v>
                </c:pt>
                <c:pt idx="1948">
                  <c:v>1947</c:v>
                </c:pt>
                <c:pt idx="1949">
                  <c:v>1948</c:v>
                </c:pt>
                <c:pt idx="1950">
                  <c:v>1949</c:v>
                </c:pt>
                <c:pt idx="1951">
                  <c:v>1950</c:v>
                </c:pt>
                <c:pt idx="1952">
                  <c:v>1951</c:v>
                </c:pt>
                <c:pt idx="1953">
                  <c:v>1952</c:v>
                </c:pt>
                <c:pt idx="1954">
                  <c:v>1953</c:v>
                </c:pt>
                <c:pt idx="1955">
                  <c:v>1954</c:v>
                </c:pt>
                <c:pt idx="1956">
                  <c:v>1955</c:v>
                </c:pt>
                <c:pt idx="1957">
                  <c:v>1956</c:v>
                </c:pt>
                <c:pt idx="1958">
                  <c:v>1957</c:v>
                </c:pt>
                <c:pt idx="1959">
                  <c:v>1958</c:v>
                </c:pt>
                <c:pt idx="1960">
                  <c:v>1959</c:v>
                </c:pt>
                <c:pt idx="1961">
                  <c:v>1960</c:v>
                </c:pt>
                <c:pt idx="1962">
                  <c:v>1961</c:v>
                </c:pt>
                <c:pt idx="1963">
                  <c:v>1962</c:v>
                </c:pt>
                <c:pt idx="1964">
                  <c:v>1963</c:v>
                </c:pt>
                <c:pt idx="1965">
                  <c:v>1964</c:v>
                </c:pt>
                <c:pt idx="1966">
                  <c:v>1965</c:v>
                </c:pt>
                <c:pt idx="1967">
                  <c:v>1966</c:v>
                </c:pt>
                <c:pt idx="1968">
                  <c:v>1967</c:v>
                </c:pt>
                <c:pt idx="1969">
                  <c:v>1968</c:v>
                </c:pt>
                <c:pt idx="1970">
                  <c:v>1969</c:v>
                </c:pt>
                <c:pt idx="1971">
                  <c:v>1970</c:v>
                </c:pt>
                <c:pt idx="1972">
                  <c:v>1971</c:v>
                </c:pt>
                <c:pt idx="1973">
                  <c:v>1972</c:v>
                </c:pt>
                <c:pt idx="1974">
                  <c:v>1973</c:v>
                </c:pt>
                <c:pt idx="1975">
                  <c:v>1974</c:v>
                </c:pt>
                <c:pt idx="1976">
                  <c:v>1975</c:v>
                </c:pt>
                <c:pt idx="1977">
                  <c:v>1976</c:v>
                </c:pt>
                <c:pt idx="1978">
                  <c:v>1977</c:v>
                </c:pt>
                <c:pt idx="1979">
                  <c:v>1978</c:v>
                </c:pt>
                <c:pt idx="1980">
                  <c:v>1979</c:v>
                </c:pt>
                <c:pt idx="1981">
                  <c:v>1980</c:v>
                </c:pt>
                <c:pt idx="1982">
                  <c:v>1981</c:v>
                </c:pt>
                <c:pt idx="1983">
                  <c:v>1982</c:v>
                </c:pt>
                <c:pt idx="1984">
                  <c:v>1983</c:v>
                </c:pt>
                <c:pt idx="1985">
                  <c:v>1984</c:v>
                </c:pt>
                <c:pt idx="1986">
                  <c:v>1985</c:v>
                </c:pt>
                <c:pt idx="1987">
                  <c:v>1986</c:v>
                </c:pt>
                <c:pt idx="1988">
                  <c:v>1987</c:v>
                </c:pt>
                <c:pt idx="1989">
                  <c:v>1988</c:v>
                </c:pt>
                <c:pt idx="1990">
                  <c:v>1989</c:v>
                </c:pt>
                <c:pt idx="1991">
                  <c:v>1990</c:v>
                </c:pt>
                <c:pt idx="1992">
                  <c:v>1991</c:v>
                </c:pt>
                <c:pt idx="1993">
                  <c:v>1992</c:v>
                </c:pt>
                <c:pt idx="1994">
                  <c:v>1993</c:v>
                </c:pt>
                <c:pt idx="2002">
                  <c:v>0,04</c:v>
                </c:pt>
                <c:pt idx="2003">
                  <c:v>0,24</c:v>
                </c:pt>
                <c:pt idx="2004">
                  <c:v>0,2</c:v>
                </c:pt>
              </c:strCache>
            </c:strRef>
          </c:xVal>
          <c:yVal>
            <c:numRef>
              <c:f>'HVRemote data'!$B$2:$B$1994</c:f>
              <c:numCache>
                <c:formatCode>General</c:formatCode>
                <c:ptCount val="1993"/>
                <c:pt idx="0">
                  <c:v>650.0</c:v>
                </c:pt>
                <c:pt idx="1">
                  <c:v>650.24</c:v>
                </c:pt>
                <c:pt idx="2">
                  <c:v>649.74</c:v>
                </c:pt>
                <c:pt idx="3">
                  <c:v>649.99</c:v>
                </c:pt>
                <c:pt idx="4">
                  <c:v>649.49</c:v>
                </c:pt>
                <c:pt idx="5">
                  <c:v>649.99</c:v>
                </c:pt>
                <c:pt idx="6">
                  <c:v>650.24</c:v>
                </c:pt>
                <c:pt idx="7">
                  <c:v>649.74</c:v>
                </c:pt>
                <c:pt idx="8">
                  <c:v>649.74</c:v>
                </c:pt>
                <c:pt idx="9">
                  <c:v>649.99</c:v>
                </c:pt>
                <c:pt idx="10">
                  <c:v>649.99</c:v>
                </c:pt>
                <c:pt idx="11">
                  <c:v>649.99</c:v>
                </c:pt>
                <c:pt idx="12">
                  <c:v>649.99</c:v>
                </c:pt>
                <c:pt idx="13">
                  <c:v>649.99</c:v>
                </c:pt>
                <c:pt idx="14">
                  <c:v>650.24</c:v>
                </c:pt>
                <c:pt idx="15">
                  <c:v>649.99</c:v>
                </c:pt>
                <c:pt idx="16">
                  <c:v>650.24</c:v>
                </c:pt>
                <c:pt idx="17">
                  <c:v>649.99</c:v>
                </c:pt>
                <c:pt idx="18">
                  <c:v>649.74</c:v>
                </c:pt>
                <c:pt idx="19">
                  <c:v>650.24</c:v>
                </c:pt>
                <c:pt idx="20">
                  <c:v>649.49</c:v>
                </c:pt>
                <c:pt idx="21">
                  <c:v>650.24</c:v>
                </c:pt>
                <c:pt idx="22">
                  <c:v>650.24</c:v>
                </c:pt>
                <c:pt idx="23">
                  <c:v>650.24</c:v>
                </c:pt>
                <c:pt idx="24">
                  <c:v>649.74</c:v>
                </c:pt>
                <c:pt idx="25">
                  <c:v>649.74</c:v>
                </c:pt>
                <c:pt idx="26">
                  <c:v>649.99</c:v>
                </c:pt>
                <c:pt idx="27">
                  <c:v>649.74</c:v>
                </c:pt>
                <c:pt idx="28">
                  <c:v>649.99</c:v>
                </c:pt>
                <c:pt idx="29">
                  <c:v>650.24</c:v>
                </c:pt>
                <c:pt idx="30">
                  <c:v>649.99</c:v>
                </c:pt>
                <c:pt idx="31">
                  <c:v>649.99</c:v>
                </c:pt>
                <c:pt idx="32">
                  <c:v>649.99</c:v>
                </c:pt>
                <c:pt idx="33">
                  <c:v>649.74</c:v>
                </c:pt>
                <c:pt idx="34">
                  <c:v>650.24</c:v>
                </c:pt>
                <c:pt idx="35">
                  <c:v>650.24</c:v>
                </c:pt>
                <c:pt idx="36">
                  <c:v>649.74</c:v>
                </c:pt>
                <c:pt idx="37">
                  <c:v>650.24</c:v>
                </c:pt>
                <c:pt idx="38">
                  <c:v>650.24</c:v>
                </c:pt>
                <c:pt idx="39">
                  <c:v>649.99</c:v>
                </c:pt>
                <c:pt idx="40">
                  <c:v>649.74</c:v>
                </c:pt>
                <c:pt idx="41">
                  <c:v>649.74</c:v>
                </c:pt>
                <c:pt idx="42">
                  <c:v>650.24</c:v>
                </c:pt>
                <c:pt idx="43">
                  <c:v>650.24</c:v>
                </c:pt>
                <c:pt idx="44">
                  <c:v>649.99</c:v>
                </c:pt>
                <c:pt idx="45">
                  <c:v>649.74</c:v>
                </c:pt>
                <c:pt idx="46">
                  <c:v>649.74</c:v>
                </c:pt>
                <c:pt idx="47">
                  <c:v>649.74</c:v>
                </c:pt>
                <c:pt idx="48">
                  <c:v>649.99</c:v>
                </c:pt>
                <c:pt idx="49">
                  <c:v>649.74</c:v>
                </c:pt>
                <c:pt idx="50">
                  <c:v>649.99</c:v>
                </c:pt>
                <c:pt idx="51">
                  <c:v>649.74</c:v>
                </c:pt>
                <c:pt idx="52">
                  <c:v>649.74</c:v>
                </c:pt>
                <c:pt idx="53">
                  <c:v>649.74</c:v>
                </c:pt>
                <c:pt idx="54">
                  <c:v>649.99</c:v>
                </c:pt>
                <c:pt idx="55">
                  <c:v>649.99</c:v>
                </c:pt>
                <c:pt idx="56">
                  <c:v>649.49</c:v>
                </c:pt>
                <c:pt idx="57">
                  <c:v>649.74</c:v>
                </c:pt>
                <c:pt idx="58">
                  <c:v>649.99</c:v>
                </c:pt>
                <c:pt idx="59">
                  <c:v>650.24</c:v>
                </c:pt>
                <c:pt idx="60">
                  <c:v>649.49</c:v>
                </c:pt>
                <c:pt idx="61">
                  <c:v>649.74</c:v>
                </c:pt>
                <c:pt idx="62">
                  <c:v>649.99</c:v>
                </c:pt>
                <c:pt idx="63">
                  <c:v>649.99</c:v>
                </c:pt>
                <c:pt idx="64">
                  <c:v>650.491</c:v>
                </c:pt>
                <c:pt idx="65">
                  <c:v>650.24</c:v>
                </c:pt>
                <c:pt idx="66">
                  <c:v>649.74</c:v>
                </c:pt>
                <c:pt idx="67">
                  <c:v>649.99</c:v>
                </c:pt>
                <c:pt idx="68">
                  <c:v>649.74</c:v>
                </c:pt>
                <c:pt idx="69">
                  <c:v>649.74</c:v>
                </c:pt>
                <c:pt idx="70">
                  <c:v>649.49</c:v>
                </c:pt>
                <c:pt idx="71">
                  <c:v>649.74</c:v>
                </c:pt>
                <c:pt idx="72">
                  <c:v>649.74</c:v>
                </c:pt>
                <c:pt idx="73">
                  <c:v>649.99</c:v>
                </c:pt>
                <c:pt idx="74">
                  <c:v>649.74</c:v>
                </c:pt>
                <c:pt idx="75">
                  <c:v>649.74</c:v>
                </c:pt>
                <c:pt idx="76">
                  <c:v>649.74</c:v>
                </c:pt>
                <c:pt idx="77">
                  <c:v>650.24</c:v>
                </c:pt>
                <c:pt idx="78">
                  <c:v>649.74</c:v>
                </c:pt>
                <c:pt idx="79">
                  <c:v>650.24</c:v>
                </c:pt>
                <c:pt idx="80">
                  <c:v>649.99</c:v>
                </c:pt>
                <c:pt idx="81">
                  <c:v>649.74</c:v>
                </c:pt>
                <c:pt idx="82">
                  <c:v>650.24</c:v>
                </c:pt>
                <c:pt idx="83">
                  <c:v>650.491</c:v>
                </c:pt>
                <c:pt idx="84">
                  <c:v>649.99</c:v>
                </c:pt>
                <c:pt idx="85">
                  <c:v>649.99</c:v>
                </c:pt>
                <c:pt idx="86">
                  <c:v>649.99</c:v>
                </c:pt>
                <c:pt idx="87">
                  <c:v>649.99</c:v>
                </c:pt>
                <c:pt idx="88">
                  <c:v>649.99</c:v>
                </c:pt>
                <c:pt idx="89">
                  <c:v>650.24</c:v>
                </c:pt>
                <c:pt idx="90">
                  <c:v>649.99</c:v>
                </c:pt>
                <c:pt idx="91">
                  <c:v>649.74</c:v>
                </c:pt>
                <c:pt idx="92">
                  <c:v>649.74</c:v>
                </c:pt>
                <c:pt idx="93">
                  <c:v>650.24</c:v>
                </c:pt>
                <c:pt idx="94">
                  <c:v>649.74</c:v>
                </c:pt>
                <c:pt idx="95">
                  <c:v>649.99</c:v>
                </c:pt>
                <c:pt idx="96">
                  <c:v>649.99</c:v>
                </c:pt>
                <c:pt idx="97">
                  <c:v>650.24</c:v>
                </c:pt>
                <c:pt idx="98">
                  <c:v>649.74</c:v>
                </c:pt>
                <c:pt idx="99">
                  <c:v>649.74</c:v>
                </c:pt>
                <c:pt idx="100">
                  <c:v>649.74</c:v>
                </c:pt>
                <c:pt idx="101">
                  <c:v>649.99</c:v>
                </c:pt>
                <c:pt idx="102">
                  <c:v>649.74</c:v>
                </c:pt>
                <c:pt idx="103">
                  <c:v>649.74</c:v>
                </c:pt>
                <c:pt idx="104">
                  <c:v>649.99</c:v>
                </c:pt>
                <c:pt idx="105">
                  <c:v>649.74</c:v>
                </c:pt>
                <c:pt idx="106">
                  <c:v>649.99</c:v>
                </c:pt>
                <c:pt idx="107">
                  <c:v>649.99</c:v>
                </c:pt>
                <c:pt idx="108">
                  <c:v>649.74</c:v>
                </c:pt>
                <c:pt idx="109">
                  <c:v>649.99</c:v>
                </c:pt>
                <c:pt idx="110">
                  <c:v>650.24</c:v>
                </c:pt>
                <c:pt idx="111">
                  <c:v>649.99</c:v>
                </c:pt>
                <c:pt idx="112">
                  <c:v>649.74</c:v>
                </c:pt>
                <c:pt idx="113">
                  <c:v>649.74</c:v>
                </c:pt>
                <c:pt idx="114">
                  <c:v>650.24</c:v>
                </c:pt>
                <c:pt idx="115">
                  <c:v>649.74</c:v>
                </c:pt>
                <c:pt idx="116">
                  <c:v>650.24</c:v>
                </c:pt>
                <c:pt idx="117">
                  <c:v>650.24</c:v>
                </c:pt>
                <c:pt idx="118">
                  <c:v>649.74</c:v>
                </c:pt>
                <c:pt idx="119">
                  <c:v>650.24</c:v>
                </c:pt>
                <c:pt idx="120">
                  <c:v>649.99</c:v>
                </c:pt>
                <c:pt idx="121">
                  <c:v>649.74</c:v>
                </c:pt>
                <c:pt idx="122">
                  <c:v>649.74</c:v>
                </c:pt>
                <c:pt idx="123">
                  <c:v>649.74</c:v>
                </c:pt>
                <c:pt idx="124">
                  <c:v>649.74</c:v>
                </c:pt>
                <c:pt idx="125">
                  <c:v>649.99</c:v>
                </c:pt>
                <c:pt idx="126">
                  <c:v>649.99</c:v>
                </c:pt>
                <c:pt idx="127">
                  <c:v>650.24</c:v>
                </c:pt>
                <c:pt idx="128">
                  <c:v>649.49</c:v>
                </c:pt>
                <c:pt idx="129">
                  <c:v>650.24</c:v>
                </c:pt>
                <c:pt idx="130">
                  <c:v>649.99</c:v>
                </c:pt>
                <c:pt idx="131">
                  <c:v>649.74</c:v>
                </c:pt>
                <c:pt idx="132">
                  <c:v>649.99</c:v>
                </c:pt>
                <c:pt idx="133">
                  <c:v>649.99</c:v>
                </c:pt>
                <c:pt idx="134">
                  <c:v>649.99</c:v>
                </c:pt>
                <c:pt idx="135">
                  <c:v>649.99</c:v>
                </c:pt>
                <c:pt idx="136">
                  <c:v>650.24</c:v>
                </c:pt>
                <c:pt idx="137">
                  <c:v>649.74</c:v>
                </c:pt>
                <c:pt idx="138">
                  <c:v>649.99</c:v>
                </c:pt>
                <c:pt idx="139">
                  <c:v>649.49</c:v>
                </c:pt>
                <c:pt idx="140">
                  <c:v>650.24</c:v>
                </c:pt>
                <c:pt idx="141">
                  <c:v>649.74</c:v>
                </c:pt>
                <c:pt idx="142">
                  <c:v>649.99</c:v>
                </c:pt>
                <c:pt idx="143">
                  <c:v>649.99</c:v>
                </c:pt>
                <c:pt idx="144">
                  <c:v>649.99</c:v>
                </c:pt>
                <c:pt idx="145">
                  <c:v>649.99</c:v>
                </c:pt>
                <c:pt idx="146">
                  <c:v>649.99</c:v>
                </c:pt>
                <c:pt idx="147">
                  <c:v>649.74</c:v>
                </c:pt>
                <c:pt idx="148">
                  <c:v>650.24</c:v>
                </c:pt>
                <c:pt idx="149">
                  <c:v>649.99</c:v>
                </c:pt>
                <c:pt idx="150">
                  <c:v>649.99</c:v>
                </c:pt>
                <c:pt idx="151">
                  <c:v>649.74</c:v>
                </c:pt>
                <c:pt idx="152">
                  <c:v>649.74</c:v>
                </c:pt>
                <c:pt idx="153">
                  <c:v>650.24</c:v>
                </c:pt>
                <c:pt idx="154">
                  <c:v>649.74</c:v>
                </c:pt>
                <c:pt idx="155">
                  <c:v>649.74</c:v>
                </c:pt>
                <c:pt idx="156">
                  <c:v>649.74</c:v>
                </c:pt>
                <c:pt idx="157">
                  <c:v>650.24</c:v>
                </c:pt>
                <c:pt idx="158">
                  <c:v>650.24</c:v>
                </c:pt>
                <c:pt idx="159">
                  <c:v>649.99</c:v>
                </c:pt>
                <c:pt idx="160">
                  <c:v>649.99</c:v>
                </c:pt>
                <c:pt idx="161">
                  <c:v>650.24</c:v>
                </c:pt>
                <c:pt idx="162">
                  <c:v>649.99</c:v>
                </c:pt>
                <c:pt idx="163">
                  <c:v>650.24</c:v>
                </c:pt>
                <c:pt idx="164">
                  <c:v>650.24</c:v>
                </c:pt>
                <c:pt idx="165">
                  <c:v>650.24</c:v>
                </c:pt>
                <c:pt idx="166">
                  <c:v>650.24</c:v>
                </c:pt>
                <c:pt idx="167">
                  <c:v>649.74</c:v>
                </c:pt>
                <c:pt idx="168">
                  <c:v>649.99</c:v>
                </c:pt>
                <c:pt idx="169">
                  <c:v>649.74</c:v>
                </c:pt>
                <c:pt idx="170">
                  <c:v>649.99</c:v>
                </c:pt>
                <c:pt idx="171">
                  <c:v>649.74</c:v>
                </c:pt>
                <c:pt idx="172">
                  <c:v>650.24</c:v>
                </c:pt>
                <c:pt idx="173">
                  <c:v>649.99</c:v>
                </c:pt>
                <c:pt idx="174">
                  <c:v>649.99</c:v>
                </c:pt>
                <c:pt idx="175">
                  <c:v>649.74</c:v>
                </c:pt>
                <c:pt idx="176">
                  <c:v>650.24</c:v>
                </c:pt>
                <c:pt idx="177">
                  <c:v>649.99</c:v>
                </c:pt>
                <c:pt idx="178">
                  <c:v>649.74</c:v>
                </c:pt>
                <c:pt idx="179">
                  <c:v>650.24</c:v>
                </c:pt>
                <c:pt idx="180">
                  <c:v>649.49</c:v>
                </c:pt>
                <c:pt idx="181">
                  <c:v>649.74</c:v>
                </c:pt>
                <c:pt idx="182">
                  <c:v>649.99</c:v>
                </c:pt>
                <c:pt idx="183">
                  <c:v>649.99</c:v>
                </c:pt>
                <c:pt idx="184">
                  <c:v>649.74</c:v>
                </c:pt>
                <c:pt idx="185">
                  <c:v>650.24</c:v>
                </c:pt>
                <c:pt idx="186">
                  <c:v>649.74</c:v>
                </c:pt>
                <c:pt idx="187">
                  <c:v>650.24</c:v>
                </c:pt>
                <c:pt idx="188">
                  <c:v>649.74</c:v>
                </c:pt>
                <c:pt idx="189">
                  <c:v>649.74</c:v>
                </c:pt>
                <c:pt idx="190">
                  <c:v>649.99</c:v>
                </c:pt>
                <c:pt idx="191">
                  <c:v>649.99</c:v>
                </c:pt>
                <c:pt idx="192">
                  <c:v>649.99</c:v>
                </c:pt>
                <c:pt idx="193">
                  <c:v>649.99</c:v>
                </c:pt>
                <c:pt idx="194">
                  <c:v>649.74</c:v>
                </c:pt>
                <c:pt idx="195">
                  <c:v>649.99</c:v>
                </c:pt>
                <c:pt idx="196">
                  <c:v>649.74</c:v>
                </c:pt>
                <c:pt idx="197">
                  <c:v>649.99</c:v>
                </c:pt>
                <c:pt idx="198">
                  <c:v>649.74</c:v>
                </c:pt>
                <c:pt idx="199">
                  <c:v>650.24</c:v>
                </c:pt>
                <c:pt idx="200">
                  <c:v>649.74</c:v>
                </c:pt>
                <c:pt idx="201">
                  <c:v>649.99</c:v>
                </c:pt>
                <c:pt idx="202">
                  <c:v>649.49</c:v>
                </c:pt>
                <c:pt idx="203">
                  <c:v>649.74</c:v>
                </c:pt>
                <c:pt idx="204">
                  <c:v>649.74</c:v>
                </c:pt>
                <c:pt idx="205">
                  <c:v>649.99</c:v>
                </c:pt>
                <c:pt idx="206">
                  <c:v>649.74</c:v>
                </c:pt>
                <c:pt idx="207">
                  <c:v>650.24</c:v>
                </c:pt>
                <c:pt idx="208">
                  <c:v>649.74</c:v>
                </c:pt>
                <c:pt idx="209">
                  <c:v>650.24</c:v>
                </c:pt>
                <c:pt idx="210">
                  <c:v>650.24</c:v>
                </c:pt>
                <c:pt idx="211">
                  <c:v>649.99</c:v>
                </c:pt>
                <c:pt idx="212">
                  <c:v>649.99</c:v>
                </c:pt>
                <c:pt idx="213">
                  <c:v>649.74</c:v>
                </c:pt>
                <c:pt idx="214">
                  <c:v>650.24</c:v>
                </c:pt>
                <c:pt idx="215">
                  <c:v>649.74</c:v>
                </c:pt>
                <c:pt idx="216">
                  <c:v>649.99</c:v>
                </c:pt>
                <c:pt idx="217">
                  <c:v>650.24</c:v>
                </c:pt>
                <c:pt idx="218">
                  <c:v>649.99</c:v>
                </c:pt>
                <c:pt idx="219">
                  <c:v>649.74</c:v>
                </c:pt>
                <c:pt idx="220">
                  <c:v>650.24</c:v>
                </c:pt>
                <c:pt idx="221">
                  <c:v>649.99</c:v>
                </c:pt>
                <c:pt idx="222">
                  <c:v>649.99</c:v>
                </c:pt>
                <c:pt idx="223">
                  <c:v>649.99</c:v>
                </c:pt>
                <c:pt idx="224">
                  <c:v>649.99</c:v>
                </c:pt>
                <c:pt idx="225">
                  <c:v>649.99</c:v>
                </c:pt>
                <c:pt idx="226">
                  <c:v>649.74</c:v>
                </c:pt>
                <c:pt idx="227">
                  <c:v>649.99</c:v>
                </c:pt>
                <c:pt idx="228">
                  <c:v>650.491</c:v>
                </c:pt>
                <c:pt idx="229">
                  <c:v>649.74</c:v>
                </c:pt>
                <c:pt idx="230">
                  <c:v>649.99</c:v>
                </c:pt>
                <c:pt idx="231">
                  <c:v>649.99</c:v>
                </c:pt>
                <c:pt idx="232">
                  <c:v>649.74</c:v>
                </c:pt>
                <c:pt idx="233">
                  <c:v>649.99</c:v>
                </c:pt>
                <c:pt idx="234">
                  <c:v>649.74</c:v>
                </c:pt>
                <c:pt idx="235">
                  <c:v>649.74</c:v>
                </c:pt>
                <c:pt idx="236">
                  <c:v>649.74</c:v>
                </c:pt>
                <c:pt idx="237">
                  <c:v>649.99</c:v>
                </c:pt>
                <c:pt idx="238">
                  <c:v>649.74</c:v>
                </c:pt>
                <c:pt idx="239">
                  <c:v>649.49</c:v>
                </c:pt>
                <c:pt idx="240">
                  <c:v>649.74</c:v>
                </c:pt>
                <c:pt idx="241">
                  <c:v>649.74</c:v>
                </c:pt>
                <c:pt idx="242">
                  <c:v>650.24</c:v>
                </c:pt>
                <c:pt idx="243">
                  <c:v>649.99</c:v>
                </c:pt>
                <c:pt idx="244">
                  <c:v>649.74</c:v>
                </c:pt>
                <c:pt idx="245">
                  <c:v>649.74</c:v>
                </c:pt>
                <c:pt idx="246">
                  <c:v>649.74</c:v>
                </c:pt>
                <c:pt idx="247">
                  <c:v>649.99</c:v>
                </c:pt>
                <c:pt idx="248">
                  <c:v>649.99</c:v>
                </c:pt>
                <c:pt idx="249">
                  <c:v>649.99</c:v>
                </c:pt>
                <c:pt idx="250">
                  <c:v>649.99</c:v>
                </c:pt>
                <c:pt idx="251">
                  <c:v>649.74</c:v>
                </c:pt>
                <c:pt idx="252">
                  <c:v>650.24</c:v>
                </c:pt>
                <c:pt idx="253">
                  <c:v>649.99</c:v>
                </c:pt>
                <c:pt idx="254">
                  <c:v>649.99</c:v>
                </c:pt>
                <c:pt idx="255">
                  <c:v>649.99</c:v>
                </c:pt>
                <c:pt idx="256">
                  <c:v>649.99</c:v>
                </c:pt>
                <c:pt idx="257">
                  <c:v>649.74</c:v>
                </c:pt>
                <c:pt idx="258">
                  <c:v>649.49</c:v>
                </c:pt>
                <c:pt idx="259">
                  <c:v>649.99</c:v>
                </c:pt>
                <c:pt idx="260">
                  <c:v>650.24</c:v>
                </c:pt>
                <c:pt idx="261">
                  <c:v>649.99</c:v>
                </c:pt>
                <c:pt idx="262">
                  <c:v>649.74</c:v>
                </c:pt>
                <c:pt idx="263">
                  <c:v>649.74</c:v>
                </c:pt>
                <c:pt idx="264">
                  <c:v>649.99</c:v>
                </c:pt>
                <c:pt idx="265">
                  <c:v>649.99</c:v>
                </c:pt>
                <c:pt idx="266">
                  <c:v>649.99</c:v>
                </c:pt>
                <c:pt idx="267">
                  <c:v>649.49</c:v>
                </c:pt>
                <c:pt idx="268">
                  <c:v>649.49</c:v>
                </c:pt>
                <c:pt idx="269">
                  <c:v>649.74</c:v>
                </c:pt>
                <c:pt idx="270">
                  <c:v>649.99</c:v>
                </c:pt>
                <c:pt idx="271">
                  <c:v>649.99</c:v>
                </c:pt>
                <c:pt idx="272">
                  <c:v>649.99</c:v>
                </c:pt>
                <c:pt idx="273">
                  <c:v>649.74</c:v>
                </c:pt>
                <c:pt idx="274">
                  <c:v>649.99</c:v>
                </c:pt>
                <c:pt idx="275">
                  <c:v>650.24</c:v>
                </c:pt>
                <c:pt idx="276">
                  <c:v>649.74</c:v>
                </c:pt>
                <c:pt idx="277">
                  <c:v>650.24</c:v>
                </c:pt>
                <c:pt idx="278">
                  <c:v>649.99</c:v>
                </c:pt>
                <c:pt idx="279">
                  <c:v>649.49</c:v>
                </c:pt>
                <c:pt idx="280">
                  <c:v>649.99</c:v>
                </c:pt>
                <c:pt idx="281">
                  <c:v>649.74</c:v>
                </c:pt>
                <c:pt idx="282">
                  <c:v>650.24</c:v>
                </c:pt>
                <c:pt idx="283">
                  <c:v>649.99</c:v>
                </c:pt>
                <c:pt idx="284">
                  <c:v>650.24</c:v>
                </c:pt>
                <c:pt idx="285">
                  <c:v>649.74</c:v>
                </c:pt>
                <c:pt idx="286">
                  <c:v>649.99</c:v>
                </c:pt>
                <c:pt idx="287">
                  <c:v>649.74</c:v>
                </c:pt>
                <c:pt idx="288">
                  <c:v>649.49</c:v>
                </c:pt>
                <c:pt idx="289">
                  <c:v>649.74</c:v>
                </c:pt>
                <c:pt idx="290">
                  <c:v>649.74</c:v>
                </c:pt>
                <c:pt idx="291">
                  <c:v>649.49</c:v>
                </c:pt>
                <c:pt idx="292">
                  <c:v>649.74</c:v>
                </c:pt>
                <c:pt idx="293">
                  <c:v>649.74</c:v>
                </c:pt>
                <c:pt idx="294">
                  <c:v>649.99</c:v>
                </c:pt>
                <c:pt idx="295">
                  <c:v>650.24</c:v>
                </c:pt>
                <c:pt idx="296">
                  <c:v>649.99</c:v>
                </c:pt>
                <c:pt idx="297">
                  <c:v>649.74</c:v>
                </c:pt>
                <c:pt idx="298">
                  <c:v>650.24</c:v>
                </c:pt>
                <c:pt idx="299">
                  <c:v>649.99</c:v>
                </c:pt>
                <c:pt idx="300">
                  <c:v>650.24</c:v>
                </c:pt>
                <c:pt idx="301">
                  <c:v>649.74</c:v>
                </c:pt>
                <c:pt idx="302">
                  <c:v>649.99</c:v>
                </c:pt>
                <c:pt idx="303">
                  <c:v>649.99</c:v>
                </c:pt>
                <c:pt idx="304">
                  <c:v>650.24</c:v>
                </c:pt>
                <c:pt idx="305">
                  <c:v>649.74</c:v>
                </c:pt>
                <c:pt idx="306">
                  <c:v>649.99</c:v>
                </c:pt>
                <c:pt idx="307">
                  <c:v>649.99</c:v>
                </c:pt>
                <c:pt idx="308">
                  <c:v>649.74</c:v>
                </c:pt>
                <c:pt idx="309">
                  <c:v>650.24</c:v>
                </c:pt>
                <c:pt idx="310">
                  <c:v>649.99</c:v>
                </c:pt>
                <c:pt idx="311">
                  <c:v>649.99</c:v>
                </c:pt>
                <c:pt idx="312">
                  <c:v>650.24</c:v>
                </c:pt>
                <c:pt idx="313">
                  <c:v>649.74</c:v>
                </c:pt>
                <c:pt idx="314">
                  <c:v>649.99</c:v>
                </c:pt>
                <c:pt idx="315">
                  <c:v>649.99</c:v>
                </c:pt>
                <c:pt idx="316">
                  <c:v>649.74</c:v>
                </c:pt>
                <c:pt idx="317">
                  <c:v>649.99</c:v>
                </c:pt>
                <c:pt idx="318">
                  <c:v>649.99</c:v>
                </c:pt>
                <c:pt idx="319">
                  <c:v>649.99</c:v>
                </c:pt>
                <c:pt idx="320">
                  <c:v>649.74</c:v>
                </c:pt>
                <c:pt idx="321">
                  <c:v>649.99</c:v>
                </c:pt>
                <c:pt idx="322">
                  <c:v>649.74</c:v>
                </c:pt>
                <c:pt idx="323">
                  <c:v>649.74</c:v>
                </c:pt>
                <c:pt idx="324">
                  <c:v>650.24</c:v>
                </c:pt>
                <c:pt idx="325">
                  <c:v>649.74</c:v>
                </c:pt>
                <c:pt idx="326">
                  <c:v>650.24</c:v>
                </c:pt>
                <c:pt idx="327">
                  <c:v>649.74</c:v>
                </c:pt>
                <c:pt idx="328">
                  <c:v>649.99</c:v>
                </c:pt>
                <c:pt idx="329">
                  <c:v>649.74</c:v>
                </c:pt>
                <c:pt idx="330">
                  <c:v>649.74</c:v>
                </c:pt>
                <c:pt idx="331">
                  <c:v>649.74</c:v>
                </c:pt>
                <c:pt idx="332">
                  <c:v>650.24</c:v>
                </c:pt>
                <c:pt idx="333">
                  <c:v>649.99</c:v>
                </c:pt>
                <c:pt idx="334">
                  <c:v>649.74</c:v>
                </c:pt>
                <c:pt idx="335">
                  <c:v>650.24</c:v>
                </c:pt>
                <c:pt idx="336">
                  <c:v>649.99</c:v>
                </c:pt>
                <c:pt idx="337">
                  <c:v>649.99</c:v>
                </c:pt>
                <c:pt idx="338">
                  <c:v>649.49</c:v>
                </c:pt>
                <c:pt idx="339">
                  <c:v>649.99</c:v>
                </c:pt>
                <c:pt idx="340">
                  <c:v>649.99</c:v>
                </c:pt>
                <c:pt idx="341">
                  <c:v>650.24</c:v>
                </c:pt>
                <c:pt idx="342">
                  <c:v>649.74</c:v>
                </c:pt>
                <c:pt idx="343">
                  <c:v>649.99</c:v>
                </c:pt>
                <c:pt idx="344">
                  <c:v>649.99</c:v>
                </c:pt>
                <c:pt idx="345">
                  <c:v>649.99</c:v>
                </c:pt>
                <c:pt idx="346">
                  <c:v>649.74</c:v>
                </c:pt>
                <c:pt idx="347">
                  <c:v>649.99</c:v>
                </c:pt>
                <c:pt idx="348">
                  <c:v>649.99</c:v>
                </c:pt>
                <c:pt idx="349">
                  <c:v>649.74</c:v>
                </c:pt>
                <c:pt idx="350">
                  <c:v>649.99</c:v>
                </c:pt>
                <c:pt idx="351">
                  <c:v>650.24</c:v>
                </c:pt>
                <c:pt idx="352">
                  <c:v>649.74</c:v>
                </c:pt>
                <c:pt idx="353">
                  <c:v>649.99</c:v>
                </c:pt>
                <c:pt idx="354">
                  <c:v>649.99</c:v>
                </c:pt>
                <c:pt idx="355">
                  <c:v>649.74</c:v>
                </c:pt>
                <c:pt idx="356">
                  <c:v>649.74</c:v>
                </c:pt>
                <c:pt idx="357">
                  <c:v>649.74</c:v>
                </c:pt>
                <c:pt idx="358">
                  <c:v>649.99</c:v>
                </c:pt>
                <c:pt idx="359">
                  <c:v>649.74</c:v>
                </c:pt>
                <c:pt idx="360">
                  <c:v>649.99</c:v>
                </c:pt>
                <c:pt idx="361">
                  <c:v>650.24</c:v>
                </c:pt>
                <c:pt idx="362">
                  <c:v>649.99</c:v>
                </c:pt>
                <c:pt idx="363">
                  <c:v>649.74</c:v>
                </c:pt>
                <c:pt idx="364">
                  <c:v>649.49</c:v>
                </c:pt>
                <c:pt idx="365">
                  <c:v>649.74</c:v>
                </c:pt>
                <c:pt idx="366">
                  <c:v>649.74</c:v>
                </c:pt>
                <c:pt idx="367">
                  <c:v>650.24</c:v>
                </c:pt>
                <c:pt idx="368">
                  <c:v>649.99</c:v>
                </c:pt>
                <c:pt idx="369">
                  <c:v>649.99</c:v>
                </c:pt>
                <c:pt idx="370">
                  <c:v>649.99</c:v>
                </c:pt>
                <c:pt idx="371">
                  <c:v>649.99</c:v>
                </c:pt>
                <c:pt idx="372">
                  <c:v>649.74</c:v>
                </c:pt>
                <c:pt idx="373">
                  <c:v>650.24</c:v>
                </c:pt>
                <c:pt idx="374">
                  <c:v>649.74</c:v>
                </c:pt>
                <c:pt idx="375">
                  <c:v>649.99</c:v>
                </c:pt>
                <c:pt idx="376">
                  <c:v>649.74</c:v>
                </c:pt>
                <c:pt idx="377">
                  <c:v>649.74</c:v>
                </c:pt>
                <c:pt idx="378">
                  <c:v>649.99</c:v>
                </c:pt>
                <c:pt idx="379">
                  <c:v>650.24</c:v>
                </c:pt>
                <c:pt idx="380">
                  <c:v>649.99</c:v>
                </c:pt>
                <c:pt idx="381">
                  <c:v>650.24</c:v>
                </c:pt>
                <c:pt idx="382">
                  <c:v>649.49</c:v>
                </c:pt>
                <c:pt idx="383">
                  <c:v>649.74</c:v>
                </c:pt>
                <c:pt idx="384">
                  <c:v>649.49</c:v>
                </c:pt>
                <c:pt idx="385">
                  <c:v>649.99</c:v>
                </c:pt>
                <c:pt idx="386">
                  <c:v>649.74</c:v>
                </c:pt>
                <c:pt idx="387">
                  <c:v>650.24</c:v>
                </c:pt>
                <c:pt idx="388">
                  <c:v>650.24</c:v>
                </c:pt>
                <c:pt idx="389">
                  <c:v>650.24</c:v>
                </c:pt>
                <c:pt idx="390">
                  <c:v>649.74</c:v>
                </c:pt>
                <c:pt idx="391">
                  <c:v>649.99</c:v>
                </c:pt>
                <c:pt idx="392">
                  <c:v>649.49</c:v>
                </c:pt>
                <c:pt idx="393">
                  <c:v>649.49</c:v>
                </c:pt>
                <c:pt idx="394">
                  <c:v>649.74</c:v>
                </c:pt>
                <c:pt idx="395">
                  <c:v>649.74</c:v>
                </c:pt>
                <c:pt idx="396">
                  <c:v>649.74</c:v>
                </c:pt>
                <c:pt idx="397">
                  <c:v>649.99</c:v>
                </c:pt>
                <c:pt idx="398">
                  <c:v>649.74</c:v>
                </c:pt>
                <c:pt idx="399">
                  <c:v>649.74</c:v>
                </c:pt>
                <c:pt idx="400">
                  <c:v>649.49</c:v>
                </c:pt>
                <c:pt idx="401">
                  <c:v>650.24</c:v>
                </c:pt>
                <c:pt idx="402">
                  <c:v>649.99</c:v>
                </c:pt>
                <c:pt idx="403">
                  <c:v>650.24</c:v>
                </c:pt>
                <c:pt idx="404">
                  <c:v>650.24</c:v>
                </c:pt>
                <c:pt idx="405">
                  <c:v>649.74</c:v>
                </c:pt>
                <c:pt idx="406">
                  <c:v>650.24</c:v>
                </c:pt>
                <c:pt idx="407">
                  <c:v>649.99</c:v>
                </c:pt>
                <c:pt idx="408">
                  <c:v>649.74</c:v>
                </c:pt>
                <c:pt idx="409">
                  <c:v>649.74</c:v>
                </c:pt>
                <c:pt idx="410">
                  <c:v>649.99</c:v>
                </c:pt>
                <c:pt idx="411">
                  <c:v>650.24</c:v>
                </c:pt>
                <c:pt idx="412">
                  <c:v>649.74</c:v>
                </c:pt>
                <c:pt idx="413">
                  <c:v>650.24</c:v>
                </c:pt>
                <c:pt idx="414">
                  <c:v>649.74</c:v>
                </c:pt>
                <c:pt idx="415">
                  <c:v>649.74</c:v>
                </c:pt>
                <c:pt idx="416">
                  <c:v>649.74</c:v>
                </c:pt>
                <c:pt idx="417">
                  <c:v>649.99</c:v>
                </c:pt>
                <c:pt idx="418">
                  <c:v>649.99</c:v>
                </c:pt>
                <c:pt idx="419">
                  <c:v>649.99</c:v>
                </c:pt>
                <c:pt idx="420">
                  <c:v>649.49</c:v>
                </c:pt>
                <c:pt idx="421">
                  <c:v>649.74</c:v>
                </c:pt>
                <c:pt idx="422">
                  <c:v>650.24</c:v>
                </c:pt>
                <c:pt idx="423">
                  <c:v>649.74</c:v>
                </c:pt>
                <c:pt idx="424">
                  <c:v>650.24</c:v>
                </c:pt>
                <c:pt idx="425">
                  <c:v>650.491</c:v>
                </c:pt>
                <c:pt idx="426">
                  <c:v>649.99</c:v>
                </c:pt>
                <c:pt idx="427">
                  <c:v>649.99</c:v>
                </c:pt>
                <c:pt idx="428">
                  <c:v>649.49</c:v>
                </c:pt>
                <c:pt idx="429">
                  <c:v>649.74</c:v>
                </c:pt>
                <c:pt idx="430">
                  <c:v>650.24</c:v>
                </c:pt>
                <c:pt idx="431">
                  <c:v>649.74</c:v>
                </c:pt>
                <c:pt idx="432">
                  <c:v>650.24</c:v>
                </c:pt>
                <c:pt idx="433">
                  <c:v>649.74</c:v>
                </c:pt>
                <c:pt idx="434">
                  <c:v>649.74</c:v>
                </c:pt>
                <c:pt idx="435">
                  <c:v>650.24</c:v>
                </c:pt>
                <c:pt idx="436">
                  <c:v>649.99</c:v>
                </c:pt>
                <c:pt idx="437">
                  <c:v>649.99</c:v>
                </c:pt>
                <c:pt idx="438">
                  <c:v>649.99</c:v>
                </c:pt>
                <c:pt idx="439">
                  <c:v>649.49</c:v>
                </c:pt>
                <c:pt idx="440">
                  <c:v>649.99</c:v>
                </c:pt>
                <c:pt idx="441">
                  <c:v>649.74</c:v>
                </c:pt>
                <c:pt idx="442">
                  <c:v>650.24</c:v>
                </c:pt>
                <c:pt idx="443">
                  <c:v>649.99</c:v>
                </c:pt>
                <c:pt idx="444">
                  <c:v>649.99</c:v>
                </c:pt>
                <c:pt idx="445">
                  <c:v>649.74</c:v>
                </c:pt>
                <c:pt idx="446">
                  <c:v>649.49</c:v>
                </c:pt>
                <c:pt idx="447">
                  <c:v>649.99</c:v>
                </c:pt>
                <c:pt idx="448">
                  <c:v>650.24</c:v>
                </c:pt>
                <c:pt idx="449">
                  <c:v>649.74</c:v>
                </c:pt>
                <c:pt idx="450">
                  <c:v>650.24</c:v>
                </c:pt>
                <c:pt idx="451">
                  <c:v>649.74</c:v>
                </c:pt>
                <c:pt idx="452">
                  <c:v>649.99</c:v>
                </c:pt>
                <c:pt idx="453">
                  <c:v>649.74</c:v>
                </c:pt>
                <c:pt idx="454">
                  <c:v>649.99</c:v>
                </c:pt>
                <c:pt idx="455">
                  <c:v>650.24</c:v>
                </c:pt>
                <c:pt idx="456">
                  <c:v>649.99</c:v>
                </c:pt>
                <c:pt idx="457">
                  <c:v>650.24</c:v>
                </c:pt>
                <c:pt idx="458">
                  <c:v>649.74</c:v>
                </c:pt>
                <c:pt idx="459">
                  <c:v>649.74</c:v>
                </c:pt>
                <c:pt idx="460">
                  <c:v>649.74</c:v>
                </c:pt>
                <c:pt idx="461">
                  <c:v>649.49</c:v>
                </c:pt>
                <c:pt idx="462">
                  <c:v>650.24</c:v>
                </c:pt>
                <c:pt idx="463">
                  <c:v>649.99</c:v>
                </c:pt>
                <c:pt idx="464">
                  <c:v>649.74</c:v>
                </c:pt>
                <c:pt idx="465">
                  <c:v>649.99</c:v>
                </c:pt>
                <c:pt idx="466">
                  <c:v>649.99</c:v>
                </c:pt>
                <c:pt idx="467">
                  <c:v>650.24</c:v>
                </c:pt>
                <c:pt idx="468">
                  <c:v>649.99</c:v>
                </c:pt>
                <c:pt idx="469">
                  <c:v>649.99</c:v>
                </c:pt>
                <c:pt idx="470">
                  <c:v>649.74</c:v>
                </c:pt>
                <c:pt idx="471">
                  <c:v>649.99</c:v>
                </c:pt>
                <c:pt idx="472">
                  <c:v>649.99</c:v>
                </c:pt>
                <c:pt idx="473">
                  <c:v>649.99</c:v>
                </c:pt>
                <c:pt idx="474">
                  <c:v>649.49</c:v>
                </c:pt>
                <c:pt idx="475">
                  <c:v>650.491</c:v>
                </c:pt>
                <c:pt idx="476">
                  <c:v>649.99</c:v>
                </c:pt>
                <c:pt idx="477">
                  <c:v>649.99</c:v>
                </c:pt>
                <c:pt idx="478">
                  <c:v>650.24</c:v>
                </c:pt>
                <c:pt idx="479">
                  <c:v>649.49</c:v>
                </c:pt>
                <c:pt idx="480">
                  <c:v>649.49</c:v>
                </c:pt>
                <c:pt idx="481">
                  <c:v>649.49</c:v>
                </c:pt>
                <c:pt idx="482">
                  <c:v>649.74</c:v>
                </c:pt>
                <c:pt idx="483">
                  <c:v>649.99</c:v>
                </c:pt>
                <c:pt idx="484">
                  <c:v>649.99</c:v>
                </c:pt>
                <c:pt idx="485">
                  <c:v>650.24</c:v>
                </c:pt>
                <c:pt idx="486">
                  <c:v>649.74</c:v>
                </c:pt>
                <c:pt idx="487">
                  <c:v>649.99</c:v>
                </c:pt>
                <c:pt idx="488">
                  <c:v>649.74</c:v>
                </c:pt>
                <c:pt idx="489">
                  <c:v>649.99</c:v>
                </c:pt>
                <c:pt idx="490">
                  <c:v>649.74</c:v>
                </c:pt>
                <c:pt idx="491">
                  <c:v>649.99</c:v>
                </c:pt>
                <c:pt idx="492">
                  <c:v>650.24</c:v>
                </c:pt>
                <c:pt idx="493">
                  <c:v>649.99</c:v>
                </c:pt>
                <c:pt idx="494">
                  <c:v>650.24</c:v>
                </c:pt>
                <c:pt idx="495">
                  <c:v>650.24</c:v>
                </c:pt>
                <c:pt idx="496">
                  <c:v>650.24</c:v>
                </c:pt>
                <c:pt idx="497">
                  <c:v>649.99</c:v>
                </c:pt>
                <c:pt idx="498">
                  <c:v>649.99</c:v>
                </c:pt>
                <c:pt idx="499">
                  <c:v>649.99</c:v>
                </c:pt>
                <c:pt idx="500">
                  <c:v>649.49</c:v>
                </c:pt>
                <c:pt idx="501">
                  <c:v>649.74</c:v>
                </c:pt>
                <c:pt idx="502">
                  <c:v>649.99</c:v>
                </c:pt>
                <c:pt idx="503">
                  <c:v>649.74</c:v>
                </c:pt>
                <c:pt idx="504">
                  <c:v>649.99</c:v>
                </c:pt>
                <c:pt idx="505">
                  <c:v>649.99</c:v>
                </c:pt>
                <c:pt idx="506">
                  <c:v>650.24</c:v>
                </c:pt>
                <c:pt idx="507">
                  <c:v>649.74</c:v>
                </c:pt>
                <c:pt idx="508">
                  <c:v>649.74</c:v>
                </c:pt>
                <c:pt idx="509">
                  <c:v>649.74</c:v>
                </c:pt>
                <c:pt idx="510">
                  <c:v>649.74</c:v>
                </c:pt>
                <c:pt idx="511">
                  <c:v>650.24</c:v>
                </c:pt>
                <c:pt idx="512">
                  <c:v>649.99</c:v>
                </c:pt>
                <c:pt idx="513">
                  <c:v>650.24</c:v>
                </c:pt>
                <c:pt idx="514">
                  <c:v>650.24</c:v>
                </c:pt>
                <c:pt idx="515">
                  <c:v>649.74</c:v>
                </c:pt>
                <c:pt idx="516">
                  <c:v>649.74</c:v>
                </c:pt>
                <c:pt idx="517">
                  <c:v>650.24</c:v>
                </c:pt>
                <c:pt idx="518">
                  <c:v>649.99</c:v>
                </c:pt>
                <c:pt idx="519">
                  <c:v>649.99</c:v>
                </c:pt>
                <c:pt idx="520">
                  <c:v>649.74</c:v>
                </c:pt>
                <c:pt idx="521">
                  <c:v>649.74</c:v>
                </c:pt>
                <c:pt idx="522">
                  <c:v>649.99</c:v>
                </c:pt>
                <c:pt idx="523">
                  <c:v>649.74</c:v>
                </c:pt>
                <c:pt idx="524">
                  <c:v>649.74</c:v>
                </c:pt>
                <c:pt idx="525">
                  <c:v>649.49</c:v>
                </c:pt>
                <c:pt idx="526">
                  <c:v>649.74</c:v>
                </c:pt>
                <c:pt idx="527">
                  <c:v>650.491</c:v>
                </c:pt>
                <c:pt idx="528">
                  <c:v>649.99</c:v>
                </c:pt>
                <c:pt idx="529">
                  <c:v>649.99</c:v>
                </c:pt>
                <c:pt idx="530">
                  <c:v>649.74</c:v>
                </c:pt>
                <c:pt idx="531">
                  <c:v>649.74</c:v>
                </c:pt>
                <c:pt idx="532">
                  <c:v>649.99</c:v>
                </c:pt>
                <c:pt idx="533">
                  <c:v>650.491</c:v>
                </c:pt>
                <c:pt idx="534">
                  <c:v>650.24</c:v>
                </c:pt>
                <c:pt idx="535">
                  <c:v>649.99</c:v>
                </c:pt>
                <c:pt idx="536">
                  <c:v>649.99</c:v>
                </c:pt>
                <c:pt idx="537">
                  <c:v>649.99</c:v>
                </c:pt>
                <c:pt idx="538">
                  <c:v>649.99</c:v>
                </c:pt>
                <c:pt idx="539">
                  <c:v>649.99</c:v>
                </c:pt>
                <c:pt idx="540">
                  <c:v>649.74</c:v>
                </c:pt>
                <c:pt idx="541">
                  <c:v>649.99</c:v>
                </c:pt>
                <c:pt idx="542">
                  <c:v>649.99</c:v>
                </c:pt>
                <c:pt idx="543">
                  <c:v>650.24</c:v>
                </c:pt>
                <c:pt idx="544">
                  <c:v>650.24</c:v>
                </c:pt>
                <c:pt idx="545">
                  <c:v>649.49</c:v>
                </c:pt>
                <c:pt idx="546">
                  <c:v>649.49</c:v>
                </c:pt>
                <c:pt idx="547">
                  <c:v>649.99</c:v>
                </c:pt>
                <c:pt idx="548">
                  <c:v>649.99</c:v>
                </c:pt>
                <c:pt idx="549">
                  <c:v>650.24</c:v>
                </c:pt>
                <c:pt idx="550">
                  <c:v>650.24</c:v>
                </c:pt>
                <c:pt idx="551">
                  <c:v>650.24</c:v>
                </c:pt>
                <c:pt idx="552">
                  <c:v>649.74</c:v>
                </c:pt>
                <c:pt idx="553">
                  <c:v>649.74</c:v>
                </c:pt>
                <c:pt idx="554">
                  <c:v>649.99</c:v>
                </c:pt>
                <c:pt idx="555">
                  <c:v>650.24</c:v>
                </c:pt>
                <c:pt idx="556">
                  <c:v>649.99</c:v>
                </c:pt>
                <c:pt idx="557">
                  <c:v>650.491</c:v>
                </c:pt>
                <c:pt idx="558">
                  <c:v>650.491</c:v>
                </c:pt>
                <c:pt idx="559">
                  <c:v>650.24</c:v>
                </c:pt>
                <c:pt idx="560">
                  <c:v>649.99</c:v>
                </c:pt>
                <c:pt idx="561">
                  <c:v>649.74</c:v>
                </c:pt>
                <c:pt idx="562">
                  <c:v>649.74</c:v>
                </c:pt>
                <c:pt idx="563">
                  <c:v>649.74</c:v>
                </c:pt>
                <c:pt idx="564">
                  <c:v>649.99</c:v>
                </c:pt>
                <c:pt idx="565">
                  <c:v>649.99</c:v>
                </c:pt>
                <c:pt idx="566">
                  <c:v>649.49</c:v>
                </c:pt>
                <c:pt idx="567">
                  <c:v>649.99</c:v>
                </c:pt>
                <c:pt idx="568">
                  <c:v>649.99</c:v>
                </c:pt>
                <c:pt idx="569">
                  <c:v>649.74</c:v>
                </c:pt>
                <c:pt idx="570">
                  <c:v>650.24</c:v>
                </c:pt>
                <c:pt idx="571">
                  <c:v>649.99</c:v>
                </c:pt>
                <c:pt idx="572">
                  <c:v>650.24</c:v>
                </c:pt>
                <c:pt idx="573">
                  <c:v>649.74</c:v>
                </c:pt>
                <c:pt idx="574">
                  <c:v>649.74</c:v>
                </c:pt>
                <c:pt idx="575">
                  <c:v>649.99</c:v>
                </c:pt>
                <c:pt idx="576">
                  <c:v>649.74</c:v>
                </c:pt>
                <c:pt idx="577">
                  <c:v>649.74</c:v>
                </c:pt>
                <c:pt idx="578">
                  <c:v>649.74</c:v>
                </c:pt>
                <c:pt idx="579">
                  <c:v>649.99</c:v>
                </c:pt>
                <c:pt idx="580">
                  <c:v>649.99</c:v>
                </c:pt>
                <c:pt idx="581">
                  <c:v>650.24</c:v>
                </c:pt>
                <c:pt idx="582">
                  <c:v>649.49</c:v>
                </c:pt>
                <c:pt idx="583">
                  <c:v>649.49</c:v>
                </c:pt>
                <c:pt idx="584">
                  <c:v>649.99</c:v>
                </c:pt>
                <c:pt idx="585">
                  <c:v>649.49</c:v>
                </c:pt>
                <c:pt idx="586">
                  <c:v>649.99</c:v>
                </c:pt>
                <c:pt idx="587">
                  <c:v>649.99</c:v>
                </c:pt>
                <c:pt idx="588">
                  <c:v>649.99</c:v>
                </c:pt>
                <c:pt idx="589">
                  <c:v>650.24</c:v>
                </c:pt>
                <c:pt idx="590">
                  <c:v>649.99</c:v>
                </c:pt>
                <c:pt idx="591">
                  <c:v>649.49</c:v>
                </c:pt>
                <c:pt idx="592">
                  <c:v>649.74</c:v>
                </c:pt>
                <c:pt idx="593">
                  <c:v>649.99</c:v>
                </c:pt>
                <c:pt idx="594">
                  <c:v>649.74</c:v>
                </c:pt>
                <c:pt idx="595">
                  <c:v>649.74</c:v>
                </c:pt>
                <c:pt idx="596">
                  <c:v>649.99</c:v>
                </c:pt>
                <c:pt idx="597">
                  <c:v>649.74</c:v>
                </c:pt>
                <c:pt idx="598">
                  <c:v>650.24</c:v>
                </c:pt>
                <c:pt idx="599">
                  <c:v>649.99</c:v>
                </c:pt>
                <c:pt idx="600">
                  <c:v>650.24</c:v>
                </c:pt>
                <c:pt idx="601">
                  <c:v>649.49</c:v>
                </c:pt>
                <c:pt idx="602">
                  <c:v>649.74</c:v>
                </c:pt>
                <c:pt idx="603">
                  <c:v>650.24</c:v>
                </c:pt>
                <c:pt idx="604">
                  <c:v>649.99</c:v>
                </c:pt>
                <c:pt idx="605">
                  <c:v>649.74</c:v>
                </c:pt>
                <c:pt idx="606">
                  <c:v>650.24</c:v>
                </c:pt>
                <c:pt idx="607">
                  <c:v>649.99</c:v>
                </c:pt>
                <c:pt idx="608">
                  <c:v>649.74</c:v>
                </c:pt>
                <c:pt idx="609">
                  <c:v>649.99</c:v>
                </c:pt>
                <c:pt idx="610">
                  <c:v>649.74</c:v>
                </c:pt>
                <c:pt idx="611">
                  <c:v>649.99</c:v>
                </c:pt>
                <c:pt idx="612">
                  <c:v>649.74</c:v>
                </c:pt>
                <c:pt idx="613">
                  <c:v>649.99</c:v>
                </c:pt>
                <c:pt idx="614">
                  <c:v>649.99</c:v>
                </c:pt>
                <c:pt idx="615">
                  <c:v>649.99</c:v>
                </c:pt>
                <c:pt idx="616">
                  <c:v>649.74</c:v>
                </c:pt>
                <c:pt idx="617">
                  <c:v>649.99</c:v>
                </c:pt>
                <c:pt idx="618">
                  <c:v>649.74</c:v>
                </c:pt>
                <c:pt idx="619">
                  <c:v>649.99</c:v>
                </c:pt>
                <c:pt idx="620">
                  <c:v>649.99</c:v>
                </c:pt>
                <c:pt idx="621">
                  <c:v>649.74</c:v>
                </c:pt>
                <c:pt idx="622">
                  <c:v>649.74</c:v>
                </c:pt>
                <c:pt idx="623">
                  <c:v>649.99</c:v>
                </c:pt>
                <c:pt idx="624">
                  <c:v>650.24</c:v>
                </c:pt>
                <c:pt idx="625">
                  <c:v>649.74</c:v>
                </c:pt>
                <c:pt idx="626">
                  <c:v>649.74</c:v>
                </c:pt>
                <c:pt idx="627">
                  <c:v>649.74</c:v>
                </c:pt>
                <c:pt idx="628">
                  <c:v>650.491</c:v>
                </c:pt>
                <c:pt idx="629">
                  <c:v>649.74</c:v>
                </c:pt>
                <c:pt idx="630">
                  <c:v>650.24</c:v>
                </c:pt>
                <c:pt idx="631">
                  <c:v>649.74</c:v>
                </c:pt>
                <c:pt idx="632">
                  <c:v>649.74</c:v>
                </c:pt>
                <c:pt idx="633">
                  <c:v>650.491</c:v>
                </c:pt>
                <c:pt idx="634">
                  <c:v>649.74</c:v>
                </c:pt>
                <c:pt idx="635">
                  <c:v>649.74</c:v>
                </c:pt>
                <c:pt idx="636">
                  <c:v>649.74</c:v>
                </c:pt>
                <c:pt idx="637">
                  <c:v>649.74</c:v>
                </c:pt>
                <c:pt idx="638">
                  <c:v>649.99</c:v>
                </c:pt>
                <c:pt idx="639">
                  <c:v>650.491</c:v>
                </c:pt>
                <c:pt idx="640">
                  <c:v>650.24</c:v>
                </c:pt>
                <c:pt idx="641">
                  <c:v>649.74</c:v>
                </c:pt>
                <c:pt idx="642">
                  <c:v>649.99</c:v>
                </c:pt>
                <c:pt idx="643">
                  <c:v>649.99</c:v>
                </c:pt>
                <c:pt idx="644">
                  <c:v>649.74</c:v>
                </c:pt>
                <c:pt idx="645">
                  <c:v>649.74</c:v>
                </c:pt>
                <c:pt idx="646">
                  <c:v>649.99</c:v>
                </c:pt>
                <c:pt idx="647">
                  <c:v>650.24</c:v>
                </c:pt>
                <c:pt idx="648">
                  <c:v>649.74</c:v>
                </c:pt>
                <c:pt idx="649">
                  <c:v>649.74</c:v>
                </c:pt>
                <c:pt idx="650">
                  <c:v>649.99</c:v>
                </c:pt>
                <c:pt idx="651">
                  <c:v>649.99</c:v>
                </c:pt>
                <c:pt idx="652">
                  <c:v>649.74</c:v>
                </c:pt>
                <c:pt idx="653">
                  <c:v>649.99</c:v>
                </c:pt>
                <c:pt idx="654">
                  <c:v>649.99</c:v>
                </c:pt>
                <c:pt idx="655">
                  <c:v>650.24</c:v>
                </c:pt>
                <c:pt idx="656">
                  <c:v>649.74</c:v>
                </c:pt>
                <c:pt idx="657">
                  <c:v>650.24</c:v>
                </c:pt>
                <c:pt idx="658">
                  <c:v>650.24</c:v>
                </c:pt>
                <c:pt idx="659">
                  <c:v>650.24</c:v>
                </c:pt>
                <c:pt idx="660">
                  <c:v>649.99</c:v>
                </c:pt>
                <c:pt idx="661">
                  <c:v>649.99</c:v>
                </c:pt>
                <c:pt idx="662">
                  <c:v>650.24</c:v>
                </c:pt>
                <c:pt idx="663">
                  <c:v>649.74</c:v>
                </c:pt>
                <c:pt idx="664">
                  <c:v>649.49</c:v>
                </c:pt>
                <c:pt idx="665">
                  <c:v>650.24</c:v>
                </c:pt>
                <c:pt idx="666">
                  <c:v>649.74</c:v>
                </c:pt>
                <c:pt idx="667">
                  <c:v>649.99</c:v>
                </c:pt>
                <c:pt idx="668">
                  <c:v>650.24</c:v>
                </c:pt>
                <c:pt idx="669">
                  <c:v>649.74</c:v>
                </c:pt>
                <c:pt idx="670">
                  <c:v>650.24</c:v>
                </c:pt>
                <c:pt idx="671">
                  <c:v>649.99</c:v>
                </c:pt>
                <c:pt idx="672">
                  <c:v>649.99</c:v>
                </c:pt>
                <c:pt idx="673">
                  <c:v>649.99</c:v>
                </c:pt>
                <c:pt idx="674">
                  <c:v>649.99</c:v>
                </c:pt>
                <c:pt idx="675">
                  <c:v>649.99</c:v>
                </c:pt>
                <c:pt idx="676">
                  <c:v>649.74</c:v>
                </c:pt>
                <c:pt idx="677">
                  <c:v>650.24</c:v>
                </c:pt>
                <c:pt idx="678">
                  <c:v>649.99</c:v>
                </c:pt>
                <c:pt idx="679">
                  <c:v>649.74</c:v>
                </c:pt>
                <c:pt idx="680">
                  <c:v>649.99</c:v>
                </c:pt>
                <c:pt idx="681">
                  <c:v>649.74</c:v>
                </c:pt>
                <c:pt idx="682">
                  <c:v>650.24</c:v>
                </c:pt>
                <c:pt idx="683">
                  <c:v>649.99</c:v>
                </c:pt>
                <c:pt idx="684">
                  <c:v>649.99</c:v>
                </c:pt>
                <c:pt idx="685">
                  <c:v>649.74</c:v>
                </c:pt>
                <c:pt idx="686">
                  <c:v>650.24</c:v>
                </c:pt>
                <c:pt idx="687">
                  <c:v>649.74</c:v>
                </c:pt>
                <c:pt idx="688">
                  <c:v>649.99</c:v>
                </c:pt>
                <c:pt idx="689">
                  <c:v>649.74</c:v>
                </c:pt>
                <c:pt idx="690">
                  <c:v>650.24</c:v>
                </c:pt>
                <c:pt idx="691">
                  <c:v>649.74</c:v>
                </c:pt>
                <c:pt idx="692">
                  <c:v>649.74</c:v>
                </c:pt>
                <c:pt idx="693">
                  <c:v>649.74</c:v>
                </c:pt>
                <c:pt idx="694">
                  <c:v>650.24</c:v>
                </c:pt>
                <c:pt idx="695">
                  <c:v>649.99</c:v>
                </c:pt>
                <c:pt idx="696">
                  <c:v>649.74</c:v>
                </c:pt>
                <c:pt idx="697">
                  <c:v>649.74</c:v>
                </c:pt>
                <c:pt idx="698">
                  <c:v>649.74</c:v>
                </c:pt>
                <c:pt idx="699">
                  <c:v>649.74</c:v>
                </c:pt>
                <c:pt idx="700">
                  <c:v>650.24</c:v>
                </c:pt>
                <c:pt idx="701">
                  <c:v>649.74</c:v>
                </c:pt>
                <c:pt idx="702">
                  <c:v>650.24</c:v>
                </c:pt>
                <c:pt idx="703">
                  <c:v>649.99</c:v>
                </c:pt>
                <c:pt idx="704">
                  <c:v>649.99</c:v>
                </c:pt>
                <c:pt idx="705">
                  <c:v>650.491</c:v>
                </c:pt>
                <c:pt idx="706">
                  <c:v>649.74</c:v>
                </c:pt>
                <c:pt idx="707">
                  <c:v>649.99</c:v>
                </c:pt>
                <c:pt idx="708">
                  <c:v>649.74</c:v>
                </c:pt>
                <c:pt idx="709">
                  <c:v>650.24</c:v>
                </c:pt>
                <c:pt idx="710">
                  <c:v>649.74</c:v>
                </c:pt>
                <c:pt idx="711">
                  <c:v>650.24</c:v>
                </c:pt>
                <c:pt idx="712">
                  <c:v>649.74</c:v>
                </c:pt>
                <c:pt idx="713">
                  <c:v>649.74</c:v>
                </c:pt>
                <c:pt idx="714">
                  <c:v>649.99</c:v>
                </c:pt>
                <c:pt idx="715">
                  <c:v>650.24</c:v>
                </c:pt>
                <c:pt idx="716">
                  <c:v>649.49</c:v>
                </c:pt>
                <c:pt idx="717">
                  <c:v>649.74</c:v>
                </c:pt>
                <c:pt idx="718">
                  <c:v>649.99</c:v>
                </c:pt>
                <c:pt idx="719">
                  <c:v>650.24</c:v>
                </c:pt>
                <c:pt idx="720">
                  <c:v>650.24</c:v>
                </c:pt>
                <c:pt idx="721">
                  <c:v>649.74</c:v>
                </c:pt>
                <c:pt idx="722">
                  <c:v>650.24</c:v>
                </c:pt>
                <c:pt idx="723">
                  <c:v>649.49</c:v>
                </c:pt>
                <c:pt idx="724">
                  <c:v>650.24</c:v>
                </c:pt>
                <c:pt idx="725">
                  <c:v>649.99</c:v>
                </c:pt>
                <c:pt idx="726">
                  <c:v>649.99</c:v>
                </c:pt>
                <c:pt idx="727">
                  <c:v>649.99</c:v>
                </c:pt>
                <c:pt idx="728">
                  <c:v>649.99</c:v>
                </c:pt>
                <c:pt idx="729">
                  <c:v>649.74</c:v>
                </c:pt>
                <c:pt idx="730">
                  <c:v>649.74</c:v>
                </c:pt>
                <c:pt idx="731">
                  <c:v>649.49</c:v>
                </c:pt>
                <c:pt idx="732">
                  <c:v>649.74</c:v>
                </c:pt>
                <c:pt idx="733">
                  <c:v>649.74</c:v>
                </c:pt>
                <c:pt idx="734">
                  <c:v>649.49</c:v>
                </c:pt>
                <c:pt idx="735">
                  <c:v>649.49</c:v>
                </c:pt>
                <c:pt idx="736">
                  <c:v>649.74</c:v>
                </c:pt>
                <c:pt idx="737">
                  <c:v>650.24</c:v>
                </c:pt>
                <c:pt idx="738">
                  <c:v>649.49</c:v>
                </c:pt>
                <c:pt idx="739">
                  <c:v>649.49</c:v>
                </c:pt>
                <c:pt idx="740">
                  <c:v>649.49</c:v>
                </c:pt>
                <c:pt idx="741">
                  <c:v>650.24</c:v>
                </c:pt>
                <c:pt idx="742">
                  <c:v>649.74</c:v>
                </c:pt>
                <c:pt idx="743">
                  <c:v>649.99</c:v>
                </c:pt>
                <c:pt idx="744">
                  <c:v>649.74</c:v>
                </c:pt>
                <c:pt idx="745">
                  <c:v>649.99</c:v>
                </c:pt>
                <c:pt idx="746">
                  <c:v>649.99</c:v>
                </c:pt>
                <c:pt idx="747">
                  <c:v>650.24</c:v>
                </c:pt>
                <c:pt idx="748">
                  <c:v>649.99</c:v>
                </c:pt>
                <c:pt idx="749">
                  <c:v>649.99</c:v>
                </c:pt>
                <c:pt idx="750">
                  <c:v>649.74</c:v>
                </c:pt>
                <c:pt idx="751">
                  <c:v>650.24</c:v>
                </c:pt>
                <c:pt idx="752">
                  <c:v>649.74</c:v>
                </c:pt>
                <c:pt idx="753">
                  <c:v>649.74</c:v>
                </c:pt>
                <c:pt idx="754">
                  <c:v>649.99</c:v>
                </c:pt>
                <c:pt idx="755">
                  <c:v>649.49</c:v>
                </c:pt>
                <c:pt idx="756">
                  <c:v>649.99</c:v>
                </c:pt>
                <c:pt idx="757">
                  <c:v>649.99</c:v>
                </c:pt>
                <c:pt idx="758">
                  <c:v>649.74</c:v>
                </c:pt>
                <c:pt idx="759">
                  <c:v>649.74</c:v>
                </c:pt>
                <c:pt idx="760">
                  <c:v>649.74</c:v>
                </c:pt>
                <c:pt idx="761">
                  <c:v>649.74</c:v>
                </c:pt>
                <c:pt idx="762">
                  <c:v>649.49</c:v>
                </c:pt>
                <c:pt idx="763">
                  <c:v>649.74</c:v>
                </c:pt>
                <c:pt idx="764">
                  <c:v>650.24</c:v>
                </c:pt>
                <c:pt idx="765">
                  <c:v>649.74</c:v>
                </c:pt>
                <c:pt idx="766">
                  <c:v>649.74</c:v>
                </c:pt>
                <c:pt idx="767">
                  <c:v>649.49</c:v>
                </c:pt>
                <c:pt idx="768">
                  <c:v>649.99</c:v>
                </c:pt>
                <c:pt idx="769">
                  <c:v>649.99</c:v>
                </c:pt>
                <c:pt idx="770">
                  <c:v>649.74</c:v>
                </c:pt>
                <c:pt idx="771">
                  <c:v>649.99</c:v>
                </c:pt>
                <c:pt idx="772">
                  <c:v>649.99</c:v>
                </c:pt>
                <c:pt idx="773">
                  <c:v>649.74</c:v>
                </c:pt>
                <c:pt idx="774">
                  <c:v>649.74</c:v>
                </c:pt>
                <c:pt idx="775">
                  <c:v>649.99</c:v>
                </c:pt>
                <c:pt idx="776">
                  <c:v>649.74</c:v>
                </c:pt>
                <c:pt idx="777">
                  <c:v>649.74</c:v>
                </c:pt>
                <c:pt idx="778">
                  <c:v>649.99</c:v>
                </c:pt>
                <c:pt idx="779">
                  <c:v>649.74</c:v>
                </c:pt>
                <c:pt idx="780">
                  <c:v>649.99</c:v>
                </c:pt>
                <c:pt idx="781">
                  <c:v>650.24</c:v>
                </c:pt>
                <c:pt idx="782">
                  <c:v>650.24</c:v>
                </c:pt>
                <c:pt idx="783">
                  <c:v>649.74</c:v>
                </c:pt>
                <c:pt idx="784">
                  <c:v>649.99</c:v>
                </c:pt>
                <c:pt idx="785">
                  <c:v>649.99</c:v>
                </c:pt>
                <c:pt idx="786">
                  <c:v>649.74</c:v>
                </c:pt>
                <c:pt idx="787">
                  <c:v>649.99</c:v>
                </c:pt>
                <c:pt idx="788">
                  <c:v>649.74</c:v>
                </c:pt>
                <c:pt idx="789">
                  <c:v>649.99</c:v>
                </c:pt>
                <c:pt idx="790">
                  <c:v>649.74</c:v>
                </c:pt>
                <c:pt idx="791">
                  <c:v>649.74</c:v>
                </c:pt>
                <c:pt idx="792">
                  <c:v>649.99</c:v>
                </c:pt>
                <c:pt idx="793">
                  <c:v>649.49</c:v>
                </c:pt>
                <c:pt idx="794">
                  <c:v>649.74</c:v>
                </c:pt>
                <c:pt idx="795">
                  <c:v>649.74</c:v>
                </c:pt>
                <c:pt idx="796">
                  <c:v>649.99</c:v>
                </c:pt>
                <c:pt idx="797">
                  <c:v>649.99</c:v>
                </c:pt>
                <c:pt idx="798">
                  <c:v>649.49</c:v>
                </c:pt>
                <c:pt idx="799">
                  <c:v>649.99</c:v>
                </c:pt>
                <c:pt idx="800">
                  <c:v>650.24</c:v>
                </c:pt>
                <c:pt idx="801">
                  <c:v>649.99</c:v>
                </c:pt>
                <c:pt idx="802">
                  <c:v>649.74</c:v>
                </c:pt>
                <c:pt idx="803">
                  <c:v>649.99</c:v>
                </c:pt>
                <c:pt idx="804">
                  <c:v>650.24</c:v>
                </c:pt>
                <c:pt idx="805">
                  <c:v>649.99</c:v>
                </c:pt>
                <c:pt idx="806">
                  <c:v>649.74</c:v>
                </c:pt>
                <c:pt idx="807">
                  <c:v>650.24</c:v>
                </c:pt>
                <c:pt idx="808">
                  <c:v>649.74</c:v>
                </c:pt>
                <c:pt idx="809">
                  <c:v>649.74</c:v>
                </c:pt>
                <c:pt idx="810">
                  <c:v>649.74</c:v>
                </c:pt>
                <c:pt idx="811">
                  <c:v>649.74</c:v>
                </c:pt>
                <c:pt idx="812">
                  <c:v>649.74</c:v>
                </c:pt>
                <c:pt idx="813">
                  <c:v>649.74</c:v>
                </c:pt>
                <c:pt idx="814">
                  <c:v>650.491</c:v>
                </c:pt>
                <c:pt idx="815">
                  <c:v>649.99</c:v>
                </c:pt>
                <c:pt idx="816">
                  <c:v>649.74</c:v>
                </c:pt>
                <c:pt idx="817">
                  <c:v>649.74</c:v>
                </c:pt>
                <c:pt idx="818">
                  <c:v>649.74</c:v>
                </c:pt>
                <c:pt idx="819">
                  <c:v>649.99</c:v>
                </c:pt>
                <c:pt idx="820">
                  <c:v>649.74</c:v>
                </c:pt>
                <c:pt idx="821">
                  <c:v>649.74</c:v>
                </c:pt>
                <c:pt idx="822">
                  <c:v>649.99</c:v>
                </c:pt>
                <c:pt idx="823">
                  <c:v>649.99</c:v>
                </c:pt>
                <c:pt idx="824">
                  <c:v>650.24</c:v>
                </c:pt>
                <c:pt idx="825">
                  <c:v>649.99</c:v>
                </c:pt>
                <c:pt idx="826">
                  <c:v>649.99</c:v>
                </c:pt>
                <c:pt idx="827">
                  <c:v>649.99</c:v>
                </c:pt>
                <c:pt idx="828">
                  <c:v>649.99</c:v>
                </c:pt>
                <c:pt idx="829">
                  <c:v>650.24</c:v>
                </c:pt>
                <c:pt idx="830">
                  <c:v>649.74</c:v>
                </c:pt>
                <c:pt idx="831">
                  <c:v>649.99</c:v>
                </c:pt>
                <c:pt idx="832">
                  <c:v>649.74</c:v>
                </c:pt>
                <c:pt idx="833">
                  <c:v>649.99</c:v>
                </c:pt>
                <c:pt idx="834">
                  <c:v>650.24</c:v>
                </c:pt>
                <c:pt idx="835">
                  <c:v>649.74</c:v>
                </c:pt>
                <c:pt idx="836">
                  <c:v>649.99</c:v>
                </c:pt>
                <c:pt idx="837">
                  <c:v>649.74</c:v>
                </c:pt>
                <c:pt idx="838">
                  <c:v>650.24</c:v>
                </c:pt>
                <c:pt idx="839">
                  <c:v>649.99</c:v>
                </c:pt>
                <c:pt idx="840">
                  <c:v>649.49</c:v>
                </c:pt>
                <c:pt idx="841">
                  <c:v>649.74</c:v>
                </c:pt>
                <c:pt idx="842">
                  <c:v>649.74</c:v>
                </c:pt>
                <c:pt idx="843">
                  <c:v>649.99</c:v>
                </c:pt>
                <c:pt idx="844">
                  <c:v>649.99</c:v>
                </c:pt>
                <c:pt idx="845">
                  <c:v>649.99</c:v>
                </c:pt>
                <c:pt idx="846">
                  <c:v>649.49</c:v>
                </c:pt>
                <c:pt idx="847">
                  <c:v>650.24</c:v>
                </c:pt>
                <c:pt idx="848">
                  <c:v>649.99</c:v>
                </c:pt>
                <c:pt idx="849">
                  <c:v>649.74</c:v>
                </c:pt>
                <c:pt idx="850">
                  <c:v>650.24</c:v>
                </c:pt>
                <c:pt idx="851">
                  <c:v>650.24</c:v>
                </c:pt>
                <c:pt idx="852">
                  <c:v>649.99</c:v>
                </c:pt>
                <c:pt idx="853">
                  <c:v>650.24</c:v>
                </c:pt>
                <c:pt idx="854">
                  <c:v>649.99</c:v>
                </c:pt>
                <c:pt idx="855">
                  <c:v>649.74</c:v>
                </c:pt>
                <c:pt idx="856">
                  <c:v>649.99</c:v>
                </c:pt>
                <c:pt idx="857">
                  <c:v>649.74</c:v>
                </c:pt>
                <c:pt idx="858">
                  <c:v>649.74</c:v>
                </c:pt>
                <c:pt idx="859">
                  <c:v>649.74</c:v>
                </c:pt>
                <c:pt idx="860">
                  <c:v>650.24</c:v>
                </c:pt>
                <c:pt idx="861">
                  <c:v>649.74</c:v>
                </c:pt>
                <c:pt idx="862">
                  <c:v>649.74</c:v>
                </c:pt>
                <c:pt idx="863">
                  <c:v>650.24</c:v>
                </c:pt>
                <c:pt idx="864">
                  <c:v>649.99</c:v>
                </c:pt>
                <c:pt idx="865">
                  <c:v>650.24</c:v>
                </c:pt>
                <c:pt idx="866">
                  <c:v>649.49</c:v>
                </c:pt>
                <c:pt idx="867">
                  <c:v>649.74</c:v>
                </c:pt>
                <c:pt idx="868">
                  <c:v>649.74</c:v>
                </c:pt>
                <c:pt idx="869">
                  <c:v>650.24</c:v>
                </c:pt>
                <c:pt idx="870">
                  <c:v>649.74</c:v>
                </c:pt>
                <c:pt idx="871">
                  <c:v>649.74</c:v>
                </c:pt>
                <c:pt idx="872">
                  <c:v>650.24</c:v>
                </c:pt>
                <c:pt idx="873">
                  <c:v>649.74</c:v>
                </c:pt>
                <c:pt idx="874">
                  <c:v>649.99</c:v>
                </c:pt>
                <c:pt idx="875">
                  <c:v>649.74</c:v>
                </c:pt>
                <c:pt idx="876">
                  <c:v>649.74</c:v>
                </c:pt>
                <c:pt idx="877">
                  <c:v>649.99</c:v>
                </c:pt>
                <c:pt idx="878">
                  <c:v>649.99</c:v>
                </c:pt>
                <c:pt idx="879">
                  <c:v>649.74</c:v>
                </c:pt>
                <c:pt idx="880">
                  <c:v>649.99</c:v>
                </c:pt>
                <c:pt idx="881">
                  <c:v>649.99</c:v>
                </c:pt>
                <c:pt idx="882">
                  <c:v>650.24</c:v>
                </c:pt>
                <c:pt idx="883">
                  <c:v>649.74</c:v>
                </c:pt>
                <c:pt idx="884">
                  <c:v>649.74</c:v>
                </c:pt>
                <c:pt idx="885">
                  <c:v>649.74</c:v>
                </c:pt>
                <c:pt idx="886">
                  <c:v>649.74</c:v>
                </c:pt>
                <c:pt idx="887">
                  <c:v>649.99</c:v>
                </c:pt>
                <c:pt idx="888">
                  <c:v>649.74</c:v>
                </c:pt>
                <c:pt idx="889">
                  <c:v>649.99</c:v>
                </c:pt>
                <c:pt idx="890">
                  <c:v>649.99</c:v>
                </c:pt>
                <c:pt idx="891">
                  <c:v>649.74</c:v>
                </c:pt>
                <c:pt idx="892">
                  <c:v>649.49</c:v>
                </c:pt>
                <c:pt idx="893">
                  <c:v>649.99</c:v>
                </c:pt>
                <c:pt idx="894">
                  <c:v>649.99</c:v>
                </c:pt>
                <c:pt idx="895">
                  <c:v>649.99</c:v>
                </c:pt>
                <c:pt idx="896">
                  <c:v>649.99</c:v>
                </c:pt>
                <c:pt idx="897">
                  <c:v>649.74</c:v>
                </c:pt>
                <c:pt idx="898">
                  <c:v>649.74</c:v>
                </c:pt>
                <c:pt idx="899">
                  <c:v>649.99</c:v>
                </c:pt>
                <c:pt idx="900">
                  <c:v>649.74</c:v>
                </c:pt>
                <c:pt idx="901">
                  <c:v>649.74</c:v>
                </c:pt>
                <c:pt idx="902">
                  <c:v>649.99</c:v>
                </c:pt>
                <c:pt idx="903">
                  <c:v>650.24</c:v>
                </c:pt>
                <c:pt idx="904">
                  <c:v>650.24</c:v>
                </c:pt>
                <c:pt idx="905">
                  <c:v>649.74</c:v>
                </c:pt>
                <c:pt idx="906">
                  <c:v>649.99</c:v>
                </c:pt>
                <c:pt idx="907">
                  <c:v>649.74</c:v>
                </c:pt>
                <c:pt idx="908">
                  <c:v>649.49</c:v>
                </c:pt>
                <c:pt idx="909">
                  <c:v>650.24</c:v>
                </c:pt>
                <c:pt idx="910">
                  <c:v>649.74</c:v>
                </c:pt>
                <c:pt idx="911">
                  <c:v>649.99</c:v>
                </c:pt>
                <c:pt idx="912">
                  <c:v>649.74</c:v>
                </c:pt>
                <c:pt idx="913">
                  <c:v>649.49</c:v>
                </c:pt>
                <c:pt idx="914">
                  <c:v>649.74</c:v>
                </c:pt>
                <c:pt idx="915">
                  <c:v>650.24</c:v>
                </c:pt>
                <c:pt idx="916">
                  <c:v>649.99</c:v>
                </c:pt>
                <c:pt idx="917">
                  <c:v>649.99</c:v>
                </c:pt>
                <c:pt idx="918">
                  <c:v>649.74</c:v>
                </c:pt>
                <c:pt idx="919">
                  <c:v>649.49</c:v>
                </c:pt>
                <c:pt idx="920">
                  <c:v>649.74</c:v>
                </c:pt>
                <c:pt idx="921">
                  <c:v>649.99</c:v>
                </c:pt>
                <c:pt idx="922">
                  <c:v>650.24</c:v>
                </c:pt>
                <c:pt idx="923">
                  <c:v>649.99</c:v>
                </c:pt>
                <c:pt idx="924">
                  <c:v>650.24</c:v>
                </c:pt>
                <c:pt idx="925">
                  <c:v>649.99</c:v>
                </c:pt>
                <c:pt idx="926">
                  <c:v>649.99</c:v>
                </c:pt>
                <c:pt idx="927">
                  <c:v>649.74</c:v>
                </c:pt>
                <c:pt idx="928">
                  <c:v>649.99</c:v>
                </c:pt>
                <c:pt idx="929">
                  <c:v>649.74</c:v>
                </c:pt>
                <c:pt idx="930">
                  <c:v>649.74</c:v>
                </c:pt>
                <c:pt idx="931">
                  <c:v>649.74</c:v>
                </c:pt>
                <c:pt idx="932">
                  <c:v>649.99</c:v>
                </c:pt>
                <c:pt idx="933">
                  <c:v>649.74</c:v>
                </c:pt>
                <c:pt idx="934">
                  <c:v>649.74</c:v>
                </c:pt>
                <c:pt idx="935">
                  <c:v>649.99</c:v>
                </c:pt>
                <c:pt idx="936">
                  <c:v>650.24</c:v>
                </c:pt>
                <c:pt idx="937">
                  <c:v>650.24</c:v>
                </c:pt>
                <c:pt idx="938">
                  <c:v>650.24</c:v>
                </c:pt>
                <c:pt idx="939">
                  <c:v>649.99</c:v>
                </c:pt>
                <c:pt idx="940">
                  <c:v>649.74</c:v>
                </c:pt>
                <c:pt idx="941">
                  <c:v>649.74</c:v>
                </c:pt>
                <c:pt idx="942">
                  <c:v>649.99</c:v>
                </c:pt>
                <c:pt idx="943">
                  <c:v>649.99</c:v>
                </c:pt>
                <c:pt idx="944">
                  <c:v>649.99</c:v>
                </c:pt>
                <c:pt idx="945">
                  <c:v>649.99</c:v>
                </c:pt>
                <c:pt idx="946">
                  <c:v>649.99</c:v>
                </c:pt>
                <c:pt idx="947">
                  <c:v>649.99</c:v>
                </c:pt>
                <c:pt idx="948">
                  <c:v>649.99</c:v>
                </c:pt>
                <c:pt idx="949">
                  <c:v>650.24</c:v>
                </c:pt>
                <c:pt idx="950">
                  <c:v>649.74</c:v>
                </c:pt>
                <c:pt idx="951">
                  <c:v>649.74</c:v>
                </c:pt>
                <c:pt idx="952">
                  <c:v>649.74</c:v>
                </c:pt>
                <c:pt idx="953">
                  <c:v>650.24</c:v>
                </c:pt>
                <c:pt idx="954">
                  <c:v>649.99</c:v>
                </c:pt>
                <c:pt idx="955">
                  <c:v>649.74</c:v>
                </c:pt>
                <c:pt idx="956">
                  <c:v>649.99</c:v>
                </c:pt>
                <c:pt idx="957">
                  <c:v>649.74</c:v>
                </c:pt>
                <c:pt idx="958">
                  <c:v>649.74</c:v>
                </c:pt>
                <c:pt idx="959">
                  <c:v>649.74</c:v>
                </c:pt>
                <c:pt idx="960">
                  <c:v>649.74</c:v>
                </c:pt>
                <c:pt idx="961">
                  <c:v>649.74</c:v>
                </c:pt>
                <c:pt idx="962">
                  <c:v>649.74</c:v>
                </c:pt>
                <c:pt idx="963">
                  <c:v>649.74</c:v>
                </c:pt>
                <c:pt idx="964">
                  <c:v>649.74</c:v>
                </c:pt>
                <c:pt idx="965">
                  <c:v>650.24</c:v>
                </c:pt>
                <c:pt idx="966">
                  <c:v>649.99</c:v>
                </c:pt>
                <c:pt idx="967">
                  <c:v>649.99</c:v>
                </c:pt>
                <c:pt idx="968">
                  <c:v>649.99</c:v>
                </c:pt>
                <c:pt idx="969">
                  <c:v>649.99</c:v>
                </c:pt>
                <c:pt idx="970">
                  <c:v>649.74</c:v>
                </c:pt>
                <c:pt idx="971">
                  <c:v>649.74</c:v>
                </c:pt>
                <c:pt idx="972">
                  <c:v>649.99</c:v>
                </c:pt>
                <c:pt idx="973">
                  <c:v>649.74</c:v>
                </c:pt>
                <c:pt idx="974">
                  <c:v>649.74</c:v>
                </c:pt>
                <c:pt idx="975">
                  <c:v>649.99</c:v>
                </c:pt>
                <c:pt idx="976">
                  <c:v>649.99</c:v>
                </c:pt>
                <c:pt idx="977">
                  <c:v>649.99</c:v>
                </c:pt>
                <c:pt idx="978">
                  <c:v>649.74</c:v>
                </c:pt>
                <c:pt idx="979">
                  <c:v>649.74</c:v>
                </c:pt>
                <c:pt idx="980">
                  <c:v>650.24</c:v>
                </c:pt>
                <c:pt idx="981">
                  <c:v>649.99</c:v>
                </c:pt>
                <c:pt idx="982">
                  <c:v>649.99</c:v>
                </c:pt>
                <c:pt idx="983">
                  <c:v>649.74</c:v>
                </c:pt>
                <c:pt idx="984">
                  <c:v>649.99</c:v>
                </c:pt>
                <c:pt idx="985">
                  <c:v>649.74</c:v>
                </c:pt>
                <c:pt idx="986">
                  <c:v>649.99</c:v>
                </c:pt>
                <c:pt idx="987">
                  <c:v>650.24</c:v>
                </c:pt>
                <c:pt idx="988">
                  <c:v>650.24</c:v>
                </c:pt>
                <c:pt idx="989">
                  <c:v>649.74</c:v>
                </c:pt>
                <c:pt idx="990">
                  <c:v>649.74</c:v>
                </c:pt>
                <c:pt idx="991">
                  <c:v>650.24</c:v>
                </c:pt>
                <c:pt idx="992">
                  <c:v>649.99</c:v>
                </c:pt>
                <c:pt idx="993">
                  <c:v>649.74</c:v>
                </c:pt>
                <c:pt idx="994">
                  <c:v>650.24</c:v>
                </c:pt>
                <c:pt idx="995">
                  <c:v>649.74</c:v>
                </c:pt>
                <c:pt idx="996">
                  <c:v>649.74</c:v>
                </c:pt>
                <c:pt idx="997">
                  <c:v>649.99</c:v>
                </c:pt>
                <c:pt idx="998">
                  <c:v>649.99</c:v>
                </c:pt>
                <c:pt idx="999">
                  <c:v>649.74</c:v>
                </c:pt>
                <c:pt idx="1000">
                  <c:v>649.49</c:v>
                </c:pt>
                <c:pt idx="1001">
                  <c:v>649.49</c:v>
                </c:pt>
                <c:pt idx="1002">
                  <c:v>650.24</c:v>
                </c:pt>
                <c:pt idx="1003">
                  <c:v>649.49</c:v>
                </c:pt>
                <c:pt idx="1004">
                  <c:v>650.24</c:v>
                </c:pt>
                <c:pt idx="1005">
                  <c:v>649.74</c:v>
                </c:pt>
                <c:pt idx="1006">
                  <c:v>649.99</c:v>
                </c:pt>
                <c:pt idx="1007">
                  <c:v>650.24</c:v>
                </c:pt>
                <c:pt idx="1008">
                  <c:v>649.74</c:v>
                </c:pt>
                <c:pt idx="1009">
                  <c:v>649.74</c:v>
                </c:pt>
                <c:pt idx="1010">
                  <c:v>649.74</c:v>
                </c:pt>
                <c:pt idx="1011">
                  <c:v>649.74</c:v>
                </c:pt>
                <c:pt idx="1012">
                  <c:v>649.74</c:v>
                </c:pt>
                <c:pt idx="1013">
                  <c:v>649.99</c:v>
                </c:pt>
                <c:pt idx="1014">
                  <c:v>649.74</c:v>
                </c:pt>
                <c:pt idx="1015">
                  <c:v>650.24</c:v>
                </c:pt>
                <c:pt idx="1016">
                  <c:v>649.74</c:v>
                </c:pt>
                <c:pt idx="1017">
                  <c:v>649.49</c:v>
                </c:pt>
                <c:pt idx="1018">
                  <c:v>649.99</c:v>
                </c:pt>
                <c:pt idx="1019">
                  <c:v>649.74</c:v>
                </c:pt>
                <c:pt idx="1020">
                  <c:v>649.99</c:v>
                </c:pt>
                <c:pt idx="1021">
                  <c:v>649.99</c:v>
                </c:pt>
                <c:pt idx="1022">
                  <c:v>649.74</c:v>
                </c:pt>
                <c:pt idx="1023">
                  <c:v>649.99</c:v>
                </c:pt>
                <c:pt idx="1024">
                  <c:v>649.99</c:v>
                </c:pt>
                <c:pt idx="1025">
                  <c:v>649.99</c:v>
                </c:pt>
                <c:pt idx="1026">
                  <c:v>649.99</c:v>
                </c:pt>
                <c:pt idx="1027">
                  <c:v>649.99</c:v>
                </c:pt>
                <c:pt idx="1028">
                  <c:v>649.99</c:v>
                </c:pt>
                <c:pt idx="1029">
                  <c:v>650.24</c:v>
                </c:pt>
                <c:pt idx="1030">
                  <c:v>649.99</c:v>
                </c:pt>
                <c:pt idx="1031">
                  <c:v>650.24</c:v>
                </c:pt>
                <c:pt idx="1032">
                  <c:v>649.99</c:v>
                </c:pt>
                <c:pt idx="1033">
                  <c:v>649.99</c:v>
                </c:pt>
                <c:pt idx="1034">
                  <c:v>649.74</c:v>
                </c:pt>
                <c:pt idx="1035">
                  <c:v>649.49</c:v>
                </c:pt>
                <c:pt idx="1036">
                  <c:v>649.74</c:v>
                </c:pt>
                <c:pt idx="1037">
                  <c:v>649.74</c:v>
                </c:pt>
                <c:pt idx="1038">
                  <c:v>649.99</c:v>
                </c:pt>
                <c:pt idx="1039">
                  <c:v>649.49</c:v>
                </c:pt>
                <c:pt idx="1040">
                  <c:v>649.74</c:v>
                </c:pt>
                <c:pt idx="1041">
                  <c:v>649.74</c:v>
                </c:pt>
                <c:pt idx="1042">
                  <c:v>649.99</c:v>
                </c:pt>
                <c:pt idx="1043">
                  <c:v>649.74</c:v>
                </c:pt>
                <c:pt idx="1044">
                  <c:v>649.99</c:v>
                </c:pt>
                <c:pt idx="1045">
                  <c:v>649.49</c:v>
                </c:pt>
                <c:pt idx="1046">
                  <c:v>649.74</c:v>
                </c:pt>
                <c:pt idx="1047">
                  <c:v>649.74</c:v>
                </c:pt>
                <c:pt idx="1048">
                  <c:v>649.74</c:v>
                </c:pt>
                <c:pt idx="1049">
                  <c:v>649.74</c:v>
                </c:pt>
                <c:pt idx="1050">
                  <c:v>650.491</c:v>
                </c:pt>
                <c:pt idx="1051">
                  <c:v>649.99</c:v>
                </c:pt>
                <c:pt idx="1052">
                  <c:v>649.74</c:v>
                </c:pt>
                <c:pt idx="1053">
                  <c:v>649.49</c:v>
                </c:pt>
                <c:pt idx="1054">
                  <c:v>649.74</c:v>
                </c:pt>
                <c:pt idx="1055">
                  <c:v>650.24</c:v>
                </c:pt>
                <c:pt idx="1056">
                  <c:v>649.99</c:v>
                </c:pt>
                <c:pt idx="1057">
                  <c:v>649.74</c:v>
                </c:pt>
                <c:pt idx="1058">
                  <c:v>649.99</c:v>
                </c:pt>
                <c:pt idx="1059">
                  <c:v>649.99</c:v>
                </c:pt>
                <c:pt idx="1060">
                  <c:v>649.99</c:v>
                </c:pt>
                <c:pt idx="1061">
                  <c:v>649.99</c:v>
                </c:pt>
                <c:pt idx="1062">
                  <c:v>649.74</c:v>
                </c:pt>
                <c:pt idx="1063">
                  <c:v>649.74</c:v>
                </c:pt>
                <c:pt idx="1064">
                  <c:v>649.74</c:v>
                </c:pt>
                <c:pt idx="1065">
                  <c:v>650.24</c:v>
                </c:pt>
                <c:pt idx="1066">
                  <c:v>650.24</c:v>
                </c:pt>
                <c:pt idx="1067">
                  <c:v>649.99</c:v>
                </c:pt>
                <c:pt idx="1068">
                  <c:v>650.24</c:v>
                </c:pt>
                <c:pt idx="1069">
                  <c:v>650.24</c:v>
                </c:pt>
                <c:pt idx="1070">
                  <c:v>649.99</c:v>
                </c:pt>
                <c:pt idx="1071">
                  <c:v>649.99</c:v>
                </c:pt>
                <c:pt idx="1072">
                  <c:v>649.74</c:v>
                </c:pt>
                <c:pt idx="1073">
                  <c:v>649.74</c:v>
                </c:pt>
                <c:pt idx="1074">
                  <c:v>649.99</c:v>
                </c:pt>
                <c:pt idx="1075">
                  <c:v>650.24</c:v>
                </c:pt>
                <c:pt idx="1076">
                  <c:v>649.99</c:v>
                </c:pt>
                <c:pt idx="1077">
                  <c:v>649.74</c:v>
                </c:pt>
                <c:pt idx="1078">
                  <c:v>649.49</c:v>
                </c:pt>
                <c:pt idx="1079">
                  <c:v>649.99</c:v>
                </c:pt>
                <c:pt idx="1080">
                  <c:v>649.74</c:v>
                </c:pt>
                <c:pt idx="1081">
                  <c:v>649.49</c:v>
                </c:pt>
                <c:pt idx="1082">
                  <c:v>649.74</c:v>
                </c:pt>
                <c:pt idx="1083">
                  <c:v>649.99</c:v>
                </c:pt>
                <c:pt idx="1084">
                  <c:v>650.24</c:v>
                </c:pt>
                <c:pt idx="1085">
                  <c:v>649.99</c:v>
                </c:pt>
                <c:pt idx="1086">
                  <c:v>649.49</c:v>
                </c:pt>
                <c:pt idx="1087">
                  <c:v>649.74</c:v>
                </c:pt>
                <c:pt idx="1088">
                  <c:v>649.99</c:v>
                </c:pt>
                <c:pt idx="1089">
                  <c:v>649.74</c:v>
                </c:pt>
                <c:pt idx="1090">
                  <c:v>649.74</c:v>
                </c:pt>
                <c:pt idx="1091">
                  <c:v>649.99</c:v>
                </c:pt>
                <c:pt idx="1092">
                  <c:v>649.74</c:v>
                </c:pt>
                <c:pt idx="1093">
                  <c:v>649.99</c:v>
                </c:pt>
                <c:pt idx="1094">
                  <c:v>649.74</c:v>
                </c:pt>
                <c:pt idx="1095">
                  <c:v>649.74</c:v>
                </c:pt>
                <c:pt idx="1096">
                  <c:v>649.49</c:v>
                </c:pt>
                <c:pt idx="1097">
                  <c:v>650.24</c:v>
                </c:pt>
                <c:pt idx="1098">
                  <c:v>649.74</c:v>
                </c:pt>
                <c:pt idx="1099">
                  <c:v>649.74</c:v>
                </c:pt>
                <c:pt idx="1100">
                  <c:v>649.74</c:v>
                </c:pt>
                <c:pt idx="1101">
                  <c:v>650.24</c:v>
                </c:pt>
                <c:pt idx="1102">
                  <c:v>649.74</c:v>
                </c:pt>
                <c:pt idx="1103">
                  <c:v>649.49</c:v>
                </c:pt>
                <c:pt idx="1104">
                  <c:v>650.24</c:v>
                </c:pt>
                <c:pt idx="1105">
                  <c:v>649.74</c:v>
                </c:pt>
                <c:pt idx="1106">
                  <c:v>649.74</c:v>
                </c:pt>
                <c:pt idx="1107">
                  <c:v>649.74</c:v>
                </c:pt>
                <c:pt idx="1108">
                  <c:v>650.24</c:v>
                </c:pt>
                <c:pt idx="1109">
                  <c:v>649.49</c:v>
                </c:pt>
                <c:pt idx="1110">
                  <c:v>649.49</c:v>
                </c:pt>
                <c:pt idx="1111">
                  <c:v>649.49</c:v>
                </c:pt>
                <c:pt idx="1112">
                  <c:v>649.99</c:v>
                </c:pt>
                <c:pt idx="1113">
                  <c:v>649.74</c:v>
                </c:pt>
                <c:pt idx="1114">
                  <c:v>649.74</c:v>
                </c:pt>
                <c:pt idx="1115">
                  <c:v>649.99</c:v>
                </c:pt>
                <c:pt idx="1116">
                  <c:v>649.74</c:v>
                </c:pt>
                <c:pt idx="1117">
                  <c:v>649.74</c:v>
                </c:pt>
                <c:pt idx="1118">
                  <c:v>649.99</c:v>
                </c:pt>
                <c:pt idx="1119">
                  <c:v>649.74</c:v>
                </c:pt>
                <c:pt idx="1120">
                  <c:v>650.24</c:v>
                </c:pt>
                <c:pt idx="1121">
                  <c:v>649.74</c:v>
                </c:pt>
                <c:pt idx="1122">
                  <c:v>649.49</c:v>
                </c:pt>
                <c:pt idx="1123">
                  <c:v>649.99</c:v>
                </c:pt>
                <c:pt idx="1124">
                  <c:v>649.99</c:v>
                </c:pt>
                <c:pt idx="1125">
                  <c:v>649.99</c:v>
                </c:pt>
                <c:pt idx="1126">
                  <c:v>649.99</c:v>
                </c:pt>
                <c:pt idx="1127">
                  <c:v>649.99</c:v>
                </c:pt>
                <c:pt idx="1128">
                  <c:v>650.24</c:v>
                </c:pt>
                <c:pt idx="1129">
                  <c:v>649.99</c:v>
                </c:pt>
                <c:pt idx="1130">
                  <c:v>649.99</c:v>
                </c:pt>
                <c:pt idx="1131">
                  <c:v>649.74</c:v>
                </c:pt>
                <c:pt idx="1132">
                  <c:v>649.49</c:v>
                </c:pt>
                <c:pt idx="1133">
                  <c:v>649.74</c:v>
                </c:pt>
                <c:pt idx="1134">
                  <c:v>649.74</c:v>
                </c:pt>
                <c:pt idx="1135">
                  <c:v>649.49</c:v>
                </c:pt>
                <c:pt idx="1136">
                  <c:v>649.74</c:v>
                </c:pt>
                <c:pt idx="1137">
                  <c:v>649.74</c:v>
                </c:pt>
                <c:pt idx="1138">
                  <c:v>649.74</c:v>
                </c:pt>
                <c:pt idx="1139">
                  <c:v>649.74</c:v>
                </c:pt>
                <c:pt idx="1140">
                  <c:v>649.99</c:v>
                </c:pt>
                <c:pt idx="1141">
                  <c:v>649.99</c:v>
                </c:pt>
                <c:pt idx="1142">
                  <c:v>650.24</c:v>
                </c:pt>
                <c:pt idx="1143">
                  <c:v>649.99</c:v>
                </c:pt>
                <c:pt idx="1144">
                  <c:v>649.49</c:v>
                </c:pt>
                <c:pt idx="1145">
                  <c:v>649.99</c:v>
                </c:pt>
                <c:pt idx="1146">
                  <c:v>650.24</c:v>
                </c:pt>
                <c:pt idx="1147">
                  <c:v>649.74</c:v>
                </c:pt>
                <c:pt idx="1148">
                  <c:v>650.24</c:v>
                </c:pt>
                <c:pt idx="1149">
                  <c:v>649.74</c:v>
                </c:pt>
                <c:pt idx="1150">
                  <c:v>649.74</c:v>
                </c:pt>
                <c:pt idx="1151">
                  <c:v>649.74</c:v>
                </c:pt>
                <c:pt idx="1152">
                  <c:v>649.99</c:v>
                </c:pt>
                <c:pt idx="1153">
                  <c:v>649.99</c:v>
                </c:pt>
                <c:pt idx="1154">
                  <c:v>649.99</c:v>
                </c:pt>
                <c:pt idx="1155">
                  <c:v>649.99</c:v>
                </c:pt>
                <c:pt idx="1156">
                  <c:v>649.99</c:v>
                </c:pt>
                <c:pt idx="1157">
                  <c:v>649.99</c:v>
                </c:pt>
                <c:pt idx="1158">
                  <c:v>650.24</c:v>
                </c:pt>
                <c:pt idx="1159">
                  <c:v>649.49</c:v>
                </c:pt>
                <c:pt idx="1160">
                  <c:v>649.49</c:v>
                </c:pt>
                <c:pt idx="1161">
                  <c:v>649.99</c:v>
                </c:pt>
                <c:pt idx="1162">
                  <c:v>649.74</c:v>
                </c:pt>
                <c:pt idx="1163">
                  <c:v>649.74</c:v>
                </c:pt>
                <c:pt idx="1164">
                  <c:v>649.74</c:v>
                </c:pt>
                <c:pt idx="1165">
                  <c:v>650.24</c:v>
                </c:pt>
                <c:pt idx="1166">
                  <c:v>649.74</c:v>
                </c:pt>
                <c:pt idx="1167">
                  <c:v>649.49</c:v>
                </c:pt>
                <c:pt idx="1168">
                  <c:v>650.24</c:v>
                </c:pt>
                <c:pt idx="1169">
                  <c:v>649.49</c:v>
                </c:pt>
                <c:pt idx="1170">
                  <c:v>649.99</c:v>
                </c:pt>
                <c:pt idx="1171">
                  <c:v>649.74</c:v>
                </c:pt>
                <c:pt idx="1172">
                  <c:v>649.74</c:v>
                </c:pt>
                <c:pt idx="1173">
                  <c:v>649.49</c:v>
                </c:pt>
                <c:pt idx="1174">
                  <c:v>650.24</c:v>
                </c:pt>
                <c:pt idx="1175">
                  <c:v>649.49</c:v>
                </c:pt>
                <c:pt idx="1176">
                  <c:v>650.24</c:v>
                </c:pt>
                <c:pt idx="1177">
                  <c:v>650.24</c:v>
                </c:pt>
                <c:pt idx="1178">
                  <c:v>649.99</c:v>
                </c:pt>
                <c:pt idx="1179">
                  <c:v>650.24</c:v>
                </c:pt>
                <c:pt idx="1180">
                  <c:v>649.74</c:v>
                </c:pt>
                <c:pt idx="1181">
                  <c:v>649.74</c:v>
                </c:pt>
                <c:pt idx="1182">
                  <c:v>649.74</c:v>
                </c:pt>
                <c:pt idx="1183">
                  <c:v>649.99</c:v>
                </c:pt>
                <c:pt idx="1184">
                  <c:v>649.99</c:v>
                </c:pt>
                <c:pt idx="1185">
                  <c:v>649.74</c:v>
                </c:pt>
                <c:pt idx="1186">
                  <c:v>649.49</c:v>
                </c:pt>
                <c:pt idx="1187">
                  <c:v>649.49</c:v>
                </c:pt>
                <c:pt idx="1188">
                  <c:v>649.74</c:v>
                </c:pt>
                <c:pt idx="1189">
                  <c:v>649.99</c:v>
                </c:pt>
                <c:pt idx="1190">
                  <c:v>649.74</c:v>
                </c:pt>
                <c:pt idx="1191">
                  <c:v>650.24</c:v>
                </c:pt>
                <c:pt idx="1192">
                  <c:v>649.99</c:v>
                </c:pt>
                <c:pt idx="1193">
                  <c:v>650.24</c:v>
                </c:pt>
                <c:pt idx="1194">
                  <c:v>650.24</c:v>
                </c:pt>
                <c:pt idx="1195">
                  <c:v>650.24</c:v>
                </c:pt>
                <c:pt idx="1196">
                  <c:v>649.99</c:v>
                </c:pt>
                <c:pt idx="1197">
                  <c:v>649.99</c:v>
                </c:pt>
                <c:pt idx="1198">
                  <c:v>650.24</c:v>
                </c:pt>
                <c:pt idx="1199">
                  <c:v>649.74</c:v>
                </c:pt>
                <c:pt idx="1200">
                  <c:v>649.74</c:v>
                </c:pt>
                <c:pt idx="1201">
                  <c:v>649.74</c:v>
                </c:pt>
                <c:pt idx="1202">
                  <c:v>650.24</c:v>
                </c:pt>
                <c:pt idx="1203">
                  <c:v>649.74</c:v>
                </c:pt>
                <c:pt idx="1204">
                  <c:v>650.24</c:v>
                </c:pt>
                <c:pt idx="1205">
                  <c:v>649.49</c:v>
                </c:pt>
                <c:pt idx="1206">
                  <c:v>649.99</c:v>
                </c:pt>
                <c:pt idx="1207">
                  <c:v>650.491</c:v>
                </c:pt>
                <c:pt idx="1208">
                  <c:v>649.99</c:v>
                </c:pt>
                <c:pt idx="1209">
                  <c:v>649.99</c:v>
                </c:pt>
                <c:pt idx="1210">
                  <c:v>649.99</c:v>
                </c:pt>
                <c:pt idx="1211">
                  <c:v>649.49</c:v>
                </c:pt>
                <c:pt idx="1212">
                  <c:v>649.74</c:v>
                </c:pt>
                <c:pt idx="1213">
                  <c:v>649.74</c:v>
                </c:pt>
                <c:pt idx="1214">
                  <c:v>649.99</c:v>
                </c:pt>
                <c:pt idx="1215">
                  <c:v>649.99</c:v>
                </c:pt>
                <c:pt idx="1216">
                  <c:v>649.74</c:v>
                </c:pt>
                <c:pt idx="1217">
                  <c:v>649.99</c:v>
                </c:pt>
                <c:pt idx="1218">
                  <c:v>649.74</c:v>
                </c:pt>
                <c:pt idx="1219">
                  <c:v>650.24</c:v>
                </c:pt>
                <c:pt idx="1220">
                  <c:v>649.74</c:v>
                </c:pt>
                <c:pt idx="1221">
                  <c:v>649.74</c:v>
                </c:pt>
                <c:pt idx="1222">
                  <c:v>649.74</c:v>
                </c:pt>
                <c:pt idx="1223">
                  <c:v>649.99</c:v>
                </c:pt>
                <c:pt idx="1224">
                  <c:v>649.74</c:v>
                </c:pt>
                <c:pt idx="1225">
                  <c:v>650.24</c:v>
                </c:pt>
                <c:pt idx="1226">
                  <c:v>649.99</c:v>
                </c:pt>
                <c:pt idx="1227">
                  <c:v>650.24</c:v>
                </c:pt>
                <c:pt idx="1228">
                  <c:v>649.99</c:v>
                </c:pt>
                <c:pt idx="1229">
                  <c:v>649.49</c:v>
                </c:pt>
                <c:pt idx="1230">
                  <c:v>650.24</c:v>
                </c:pt>
                <c:pt idx="1231">
                  <c:v>649.74</c:v>
                </c:pt>
                <c:pt idx="1232">
                  <c:v>650.24</c:v>
                </c:pt>
                <c:pt idx="1233">
                  <c:v>649.74</c:v>
                </c:pt>
                <c:pt idx="1234">
                  <c:v>649.74</c:v>
                </c:pt>
                <c:pt idx="1235">
                  <c:v>649.74</c:v>
                </c:pt>
                <c:pt idx="1236">
                  <c:v>649.74</c:v>
                </c:pt>
                <c:pt idx="1237">
                  <c:v>649.99</c:v>
                </c:pt>
                <c:pt idx="1238">
                  <c:v>649.74</c:v>
                </c:pt>
                <c:pt idx="1239">
                  <c:v>649.99</c:v>
                </c:pt>
                <c:pt idx="1240">
                  <c:v>649.99</c:v>
                </c:pt>
                <c:pt idx="1241">
                  <c:v>649.74</c:v>
                </c:pt>
                <c:pt idx="1242">
                  <c:v>649.99</c:v>
                </c:pt>
                <c:pt idx="1243">
                  <c:v>649.99</c:v>
                </c:pt>
                <c:pt idx="1244">
                  <c:v>649.99</c:v>
                </c:pt>
                <c:pt idx="1245">
                  <c:v>649.74</c:v>
                </c:pt>
                <c:pt idx="1246">
                  <c:v>649.99</c:v>
                </c:pt>
                <c:pt idx="1247">
                  <c:v>649.99</c:v>
                </c:pt>
                <c:pt idx="1248">
                  <c:v>649.74</c:v>
                </c:pt>
                <c:pt idx="1249">
                  <c:v>649.74</c:v>
                </c:pt>
                <c:pt idx="1250">
                  <c:v>649.74</c:v>
                </c:pt>
                <c:pt idx="1251">
                  <c:v>649.74</c:v>
                </c:pt>
                <c:pt idx="1252">
                  <c:v>649.99</c:v>
                </c:pt>
                <c:pt idx="1253">
                  <c:v>650.24</c:v>
                </c:pt>
                <c:pt idx="1254">
                  <c:v>649.74</c:v>
                </c:pt>
                <c:pt idx="1255">
                  <c:v>649.99</c:v>
                </c:pt>
                <c:pt idx="1256">
                  <c:v>649.74</c:v>
                </c:pt>
                <c:pt idx="1257">
                  <c:v>649.99</c:v>
                </c:pt>
                <c:pt idx="1258">
                  <c:v>649.99</c:v>
                </c:pt>
                <c:pt idx="1259">
                  <c:v>649.99</c:v>
                </c:pt>
                <c:pt idx="1260">
                  <c:v>650.24</c:v>
                </c:pt>
                <c:pt idx="1261">
                  <c:v>649.99</c:v>
                </c:pt>
                <c:pt idx="1262">
                  <c:v>649.74</c:v>
                </c:pt>
                <c:pt idx="1263">
                  <c:v>649.74</c:v>
                </c:pt>
                <c:pt idx="1264">
                  <c:v>649.99</c:v>
                </c:pt>
                <c:pt idx="1265">
                  <c:v>649.74</c:v>
                </c:pt>
                <c:pt idx="1266">
                  <c:v>649.74</c:v>
                </c:pt>
                <c:pt idx="1267">
                  <c:v>649.99</c:v>
                </c:pt>
                <c:pt idx="1268">
                  <c:v>650.24</c:v>
                </c:pt>
                <c:pt idx="1269">
                  <c:v>650.24</c:v>
                </c:pt>
                <c:pt idx="1270">
                  <c:v>649.74</c:v>
                </c:pt>
                <c:pt idx="1271">
                  <c:v>649.74</c:v>
                </c:pt>
                <c:pt idx="1272">
                  <c:v>649.74</c:v>
                </c:pt>
                <c:pt idx="1273">
                  <c:v>649.99</c:v>
                </c:pt>
                <c:pt idx="1274">
                  <c:v>649.74</c:v>
                </c:pt>
                <c:pt idx="1275">
                  <c:v>649.74</c:v>
                </c:pt>
                <c:pt idx="1276">
                  <c:v>649.74</c:v>
                </c:pt>
                <c:pt idx="1277">
                  <c:v>650.24</c:v>
                </c:pt>
                <c:pt idx="1278">
                  <c:v>649.74</c:v>
                </c:pt>
                <c:pt idx="1279">
                  <c:v>649.74</c:v>
                </c:pt>
                <c:pt idx="1280">
                  <c:v>650.24</c:v>
                </c:pt>
                <c:pt idx="1281">
                  <c:v>650.491</c:v>
                </c:pt>
                <c:pt idx="1282">
                  <c:v>649.74</c:v>
                </c:pt>
                <c:pt idx="1283">
                  <c:v>649.99</c:v>
                </c:pt>
                <c:pt idx="1284">
                  <c:v>649.74</c:v>
                </c:pt>
                <c:pt idx="1285">
                  <c:v>650.24</c:v>
                </c:pt>
                <c:pt idx="1286">
                  <c:v>650.24</c:v>
                </c:pt>
                <c:pt idx="1287">
                  <c:v>649.49</c:v>
                </c:pt>
                <c:pt idx="1288">
                  <c:v>649.49</c:v>
                </c:pt>
                <c:pt idx="1289">
                  <c:v>650.24</c:v>
                </c:pt>
                <c:pt idx="1290">
                  <c:v>649.99</c:v>
                </c:pt>
                <c:pt idx="1291">
                  <c:v>649.49</c:v>
                </c:pt>
                <c:pt idx="1292">
                  <c:v>650.24</c:v>
                </c:pt>
                <c:pt idx="1293">
                  <c:v>649.74</c:v>
                </c:pt>
                <c:pt idx="1294">
                  <c:v>649.74</c:v>
                </c:pt>
                <c:pt idx="1295">
                  <c:v>649.99</c:v>
                </c:pt>
                <c:pt idx="1296">
                  <c:v>650.491</c:v>
                </c:pt>
                <c:pt idx="1297">
                  <c:v>650.24</c:v>
                </c:pt>
                <c:pt idx="1298">
                  <c:v>649.49</c:v>
                </c:pt>
                <c:pt idx="1299">
                  <c:v>649.99</c:v>
                </c:pt>
                <c:pt idx="1300">
                  <c:v>649.74</c:v>
                </c:pt>
                <c:pt idx="1301">
                  <c:v>649.99</c:v>
                </c:pt>
                <c:pt idx="1302">
                  <c:v>650.24</c:v>
                </c:pt>
                <c:pt idx="1303">
                  <c:v>649.99</c:v>
                </c:pt>
                <c:pt idx="1304">
                  <c:v>649.74</c:v>
                </c:pt>
                <c:pt idx="1305">
                  <c:v>649.99</c:v>
                </c:pt>
                <c:pt idx="1306">
                  <c:v>649.74</c:v>
                </c:pt>
                <c:pt idx="1307">
                  <c:v>649.74</c:v>
                </c:pt>
                <c:pt idx="1308">
                  <c:v>649.74</c:v>
                </c:pt>
                <c:pt idx="1309">
                  <c:v>649.99</c:v>
                </c:pt>
                <c:pt idx="1310">
                  <c:v>650.24</c:v>
                </c:pt>
                <c:pt idx="1311">
                  <c:v>649.74</c:v>
                </c:pt>
                <c:pt idx="1312">
                  <c:v>649.74</c:v>
                </c:pt>
                <c:pt idx="1313">
                  <c:v>649.99</c:v>
                </c:pt>
                <c:pt idx="1314">
                  <c:v>649.74</c:v>
                </c:pt>
                <c:pt idx="1315">
                  <c:v>650.24</c:v>
                </c:pt>
                <c:pt idx="1316">
                  <c:v>650.24</c:v>
                </c:pt>
                <c:pt idx="1317">
                  <c:v>649.74</c:v>
                </c:pt>
                <c:pt idx="1318">
                  <c:v>649.49</c:v>
                </c:pt>
                <c:pt idx="1319">
                  <c:v>649.74</c:v>
                </c:pt>
                <c:pt idx="1320">
                  <c:v>649.99</c:v>
                </c:pt>
                <c:pt idx="1321">
                  <c:v>649.74</c:v>
                </c:pt>
                <c:pt idx="1322">
                  <c:v>650.24</c:v>
                </c:pt>
                <c:pt idx="1323">
                  <c:v>649.99</c:v>
                </c:pt>
                <c:pt idx="1324">
                  <c:v>649.74</c:v>
                </c:pt>
                <c:pt idx="1325">
                  <c:v>649.74</c:v>
                </c:pt>
                <c:pt idx="1326">
                  <c:v>649.74</c:v>
                </c:pt>
                <c:pt idx="1327">
                  <c:v>649.99</c:v>
                </c:pt>
                <c:pt idx="1328">
                  <c:v>649.74</c:v>
                </c:pt>
                <c:pt idx="1329">
                  <c:v>649.74</c:v>
                </c:pt>
                <c:pt idx="1330">
                  <c:v>650.24</c:v>
                </c:pt>
                <c:pt idx="1331">
                  <c:v>649.74</c:v>
                </c:pt>
                <c:pt idx="1332">
                  <c:v>649.74</c:v>
                </c:pt>
                <c:pt idx="1333">
                  <c:v>649.99</c:v>
                </c:pt>
                <c:pt idx="1334">
                  <c:v>649.74</c:v>
                </c:pt>
                <c:pt idx="1335">
                  <c:v>649.74</c:v>
                </c:pt>
                <c:pt idx="1336">
                  <c:v>649.99</c:v>
                </c:pt>
                <c:pt idx="1337">
                  <c:v>649.74</c:v>
                </c:pt>
                <c:pt idx="1338">
                  <c:v>649.74</c:v>
                </c:pt>
                <c:pt idx="1339">
                  <c:v>649.99</c:v>
                </c:pt>
                <c:pt idx="1340">
                  <c:v>649.74</c:v>
                </c:pt>
                <c:pt idx="1341">
                  <c:v>649.74</c:v>
                </c:pt>
                <c:pt idx="1342">
                  <c:v>649.49</c:v>
                </c:pt>
                <c:pt idx="1343">
                  <c:v>649.74</c:v>
                </c:pt>
                <c:pt idx="1344">
                  <c:v>649.99</c:v>
                </c:pt>
                <c:pt idx="1345">
                  <c:v>649.74</c:v>
                </c:pt>
                <c:pt idx="1346">
                  <c:v>649.99</c:v>
                </c:pt>
                <c:pt idx="1347">
                  <c:v>649.74</c:v>
                </c:pt>
                <c:pt idx="1348">
                  <c:v>649.99</c:v>
                </c:pt>
                <c:pt idx="1349">
                  <c:v>650.24</c:v>
                </c:pt>
                <c:pt idx="1350">
                  <c:v>650.491</c:v>
                </c:pt>
                <c:pt idx="1351">
                  <c:v>649.74</c:v>
                </c:pt>
                <c:pt idx="1352">
                  <c:v>649.99</c:v>
                </c:pt>
                <c:pt idx="1353">
                  <c:v>649.99</c:v>
                </c:pt>
                <c:pt idx="1354">
                  <c:v>649.74</c:v>
                </c:pt>
                <c:pt idx="1355">
                  <c:v>649.74</c:v>
                </c:pt>
                <c:pt idx="1356">
                  <c:v>649.74</c:v>
                </c:pt>
                <c:pt idx="1357">
                  <c:v>649.74</c:v>
                </c:pt>
                <c:pt idx="1358">
                  <c:v>649.99</c:v>
                </c:pt>
                <c:pt idx="1359">
                  <c:v>649.74</c:v>
                </c:pt>
                <c:pt idx="1360">
                  <c:v>649.74</c:v>
                </c:pt>
                <c:pt idx="1361">
                  <c:v>649.99</c:v>
                </c:pt>
                <c:pt idx="1362">
                  <c:v>649.74</c:v>
                </c:pt>
                <c:pt idx="1363">
                  <c:v>649.99</c:v>
                </c:pt>
                <c:pt idx="1364">
                  <c:v>649.74</c:v>
                </c:pt>
                <c:pt idx="1365">
                  <c:v>649.99</c:v>
                </c:pt>
                <c:pt idx="1366">
                  <c:v>650.24</c:v>
                </c:pt>
                <c:pt idx="1367">
                  <c:v>649.99</c:v>
                </c:pt>
                <c:pt idx="1368">
                  <c:v>649.99</c:v>
                </c:pt>
                <c:pt idx="1369">
                  <c:v>649.99</c:v>
                </c:pt>
                <c:pt idx="1370">
                  <c:v>649.74</c:v>
                </c:pt>
                <c:pt idx="1371">
                  <c:v>649.74</c:v>
                </c:pt>
                <c:pt idx="1372">
                  <c:v>649.74</c:v>
                </c:pt>
                <c:pt idx="1373">
                  <c:v>650.24</c:v>
                </c:pt>
                <c:pt idx="1374">
                  <c:v>649.99</c:v>
                </c:pt>
                <c:pt idx="1375">
                  <c:v>649.49</c:v>
                </c:pt>
                <c:pt idx="1376">
                  <c:v>649.74</c:v>
                </c:pt>
                <c:pt idx="1377">
                  <c:v>649.74</c:v>
                </c:pt>
                <c:pt idx="1378">
                  <c:v>649.74</c:v>
                </c:pt>
                <c:pt idx="1379">
                  <c:v>649.74</c:v>
                </c:pt>
                <c:pt idx="1380">
                  <c:v>649.74</c:v>
                </c:pt>
                <c:pt idx="1381">
                  <c:v>650.24</c:v>
                </c:pt>
                <c:pt idx="1382">
                  <c:v>649.74</c:v>
                </c:pt>
                <c:pt idx="1383">
                  <c:v>649.74</c:v>
                </c:pt>
                <c:pt idx="1384">
                  <c:v>649.49</c:v>
                </c:pt>
                <c:pt idx="1385">
                  <c:v>650.24</c:v>
                </c:pt>
                <c:pt idx="1386">
                  <c:v>649.99</c:v>
                </c:pt>
                <c:pt idx="1387">
                  <c:v>650.24</c:v>
                </c:pt>
                <c:pt idx="1388">
                  <c:v>649.49</c:v>
                </c:pt>
                <c:pt idx="1389">
                  <c:v>650.24</c:v>
                </c:pt>
                <c:pt idx="1390">
                  <c:v>649.74</c:v>
                </c:pt>
                <c:pt idx="1391">
                  <c:v>649.74</c:v>
                </c:pt>
                <c:pt idx="1392">
                  <c:v>649.99</c:v>
                </c:pt>
                <c:pt idx="1393">
                  <c:v>649.99</c:v>
                </c:pt>
                <c:pt idx="1394">
                  <c:v>649.74</c:v>
                </c:pt>
                <c:pt idx="1395">
                  <c:v>649.99</c:v>
                </c:pt>
                <c:pt idx="1396">
                  <c:v>650.491</c:v>
                </c:pt>
                <c:pt idx="1397">
                  <c:v>649.74</c:v>
                </c:pt>
                <c:pt idx="1398">
                  <c:v>649.74</c:v>
                </c:pt>
                <c:pt idx="1399">
                  <c:v>649.99</c:v>
                </c:pt>
                <c:pt idx="1400">
                  <c:v>649.74</c:v>
                </c:pt>
                <c:pt idx="1401">
                  <c:v>649.74</c:v>
                </c:pt>
                <c:pt idx="1402">
                  <c:v>649.49</c:v>
                </c:pt>
                <c:pt idx="1403">
                  <c:v>649.74</c:v>
                </c:pt>
                <c:pt idx="1404">
                  <c:v>650.24</c:v>
                </c:pt>
                <c:pt idx="1405">
                  <c:v>649.74</c:v>
                </c:pt>
                <c:pt idx="1406">
                  <c:v>649.99</c:v>
                </c:pt>
                <c:pt idx="1407">
                  <c:v>649.74</c:v>
                </c:pt>
                <c:pt idx="1408">
                  <c:v>649.99</c:v>
                </c:pt>
                <c:pt idx="1409">
                  <c:v>649.49</c:v>
                </c:pt>
                <c:pt idx="1410">
                  <c:v>649.74</c:v>
                </c:pt>
                <c:pt idx="1411">
                  <c:v>649.99</c:v>
                </c:pt>
                <c:pt idx="1412">
                  <c:v>649.74</c:v>
                </c:pt>
                <c:pt idx="1413">
                  <c:v>649.99</c:v>
                </c:pt>
                <c:pt idx="1414">
                  <c:v>649.74</c:v>
                </c:pt>
                <c:pt idx="1415">
                  <c:v>650.24</c:v>
                </c:pt>
                <c:pt idx="1416">
                  <c:v>649.99</c:v>
                </c:pt>
                <c:pt idx="1417">
                  <c:v>649.49</c:v>
                </c:pt>
                <c:pt idx="1418">
                  <c:v>649.49</c:v>
                </c:pt>
                <c:pt idx="1419">
                  <c:v>649.49</c:v>
                </c:pt>
                <c:pt idx="1420">
                  <c:v>649.74</c:v>
                </c:pt>
                <c:pt idx="1421">
                  <c:v>649.74</c:v>
                </c:pt>
                <c:pt idx="1422">
                  <c:v>649.74</c:v>
                </c:pt>
                <c:pt idx="1423">
                  <c:v>649.99</c:v>
                </c:pt>
                <c:pt idx="1424">
                  <c:v>650.24</c:v>
                </c:pt>
                <c:pt idx="1425">
                  <c:v>649.99</c:v>
                </c:pt>
                <c:pt idx="1426">
                  <c:v>649.99</c:v>
                </c:pt>
                <c:pt idx="1427">
                  <c:v>649.74</c:v>
                </c:pt>
                <c:pt idx="1428">
                  <c:v>649.49</c:v>
                </c:pt>
                <c:pt idx="1429">
                  <c:v>650.24</c:v>
                </c:pt>
                <c:pt idx="1430">
                  <c:v>649.49</c:v>
                </c:pt>
                <c:pt idx="1431">
                  <c:v>650.24</c:v>
                </c:pt>
                <c:pt idx="1432">
                  <c:v>649.99</c:v>
                </c:pt>
                <c:pt idx="1433">
                  <c:v>650.24</c:v>
                </c:pt>
                <c:pt idx="1434">
                  <c:v>649.74</c:v>
                </c:pt>
                <c:pt idx="1435">
                  <c:v>649.99</c:v>
                </c:pt>
                <c:pt idx="1436">
                  <c:v>650.24</c:v>
                </c:pt>
                <c:pt idx="1437">
                  <c:v>649.99</c:v>
                </c:pt>
                <c:pt idx="1438">
                  <c:v>649.74</c:v>
                </c:pt>
                <c:pt idx="1439">
                  <c:v>649.99</c:v>
                </c:pt>
                <c:pt idx="1440">
                  <c:v>650.24</c:v>
                </c:pt>
                <c:pt idx="1441">
                  <c:v>649.74</c:v>
                </c:pt>
                <c:pt idx="1442">
                  <c:v>649.99</c:v>
                </c:pt>
                <c:pt idx="1443">
                  <c:v>649.74</c:v>
                </c:pt>
                <c:pt idx="1444">
                  <c:v>649.74</c:v>
                </c:pt>
                <c:pt idx="1445">
                  <c:v>649.74</c:v>
                </c:pt>
                <c:pt idx="1446">
                  <c:v>649.99</c:v>
                </c:pt>
                <c:pt idx="1447">
                  <c:v>649.74</c:v>
                </c:pt>
                <c:pt idx="1448">
                  <c:v>649.99</c:v>
                </c:pt>
                <c:pt idx="1449">
                  <c:v>649.99</c:v>
                </c:pt>
                <c:pt idx="1450">
                  <c:v>650.24</c:v>
                </c:pt>
                <c:pt idx="1451">
                  <c:v>649.99</c:v>
                </c:pt>
                <c:pt idx="1452">
                  <c:v>650.24</c:v>
                </c:pt>
                <c:pt idx="1453">
                  <c:v>649.74</c:v>
                </c:pt>
                <c:pt idx="1454">
                  <c:v>649.99</c:v>
                </c:pt>
                <c:pt idx="1455">
                  <c:v>650.24</c:v>
                </c:pt>
                <c:pt idx="1456">
                  <c:v>650.24</c:v>
                </c:pt>
                <c:pt idx="1457">
                  <c:v>649.74</c:v>
                </c:pt>
                <c:pt idx="1458">
                  <c:v>649.74</c:v>
                </c:pt>
                <c:pt idx="1459">
                  <c:v>650.24</c:v>
                </c:pt>
                <c:pt idx="1460">
                  <c:v>649.99</c:v>
                </c:pt>
                <c:pt idx="1461">
                  <c:v>649.99</c:v>
                </c:pt>
                <c:pt idx="1462">
                  <c:v>650.24</c:v>
                </c:pt>
                <c:pt idx="1463">
                  <c:v>649.74</c:v>
                </c:pt>
                <c:pt idx="1464">
                  <c:v>649.99</c:v>
                </c:pt>
                <c:pt idx="1465">
                  <c:v>650.24</c:v>
                </c:pt>
                <c:pt idx="1466">
                  <c:v>649.99</c:v>
                </c:pt>
                <c:pt idx="1467">
                  <c:v>649.99</c:v>
                </c:pt>
                <c:pt idx="1468">
                  <c:v>649.99</c:v>
                </c:pt>
                <c:pt idx="1469">
                  <c:v>649.99</c:v>
                </c:pt>
                <c:pt idx="1470">
                  <c:v>649.74</c:v>
                </c:pt>
                <c:pt idx="1471">
                  <c:v>650.24</c:v>
                </c:pt>
                <c:pt idx="1472">
                  <c:v>649.99</c:v>
                </c:pt>
                <c:pt idx="1473">
                  <c:v>649.74</c:v>
                </c:pt>
                <c:pt idx="1474">
                  <c:v>649.49</c:v>
                </c:pt>
                <c:pt idx="1475">
                  <c:v>649.74</c:v>
                </c:pt>
                <c:pt idx="1476">
                  <c:v>650.24</c:v>
                </c:pt>
                <c:pt idx="1477">
                  <c:v>649.74</c:v>
                </c:pt>
                <c:pt idx="1478">
                  <c:v>649.99</c:v>
                </c:pt>
                <c:pt idx="1479">
                  <c:v>650.24</c:v>
                </c:pt>
                <c:pt idx="1480">
                  <c:v>649.74</c:v>
                </c:pt>
                <c:pt idx="1481">
                  <c:v>649.99</c:v>
                </c:pt>
                <c:pt idx="1482">
                  <c:v>649.49</c:v>
                </c:pt>
                <c:pt idx="1483">
                  <c:v>649.99</c:v>
                </c:pt>
                <c:pt idx="1484">
                  <c:v>649.74</c:v>
                </c:pt>
                <c:pt idx="1485">
                  <c:v>650.24</c:v>
                </c:pt>
                <c:pt idx="1486">
                  <c:v>649.74</c:v>
                </c:pt>
                <c:pt idx="1487">
                  <c:v>649.99</c:v>
                </c:pt>
                <c:pt idx="1488">
                  <c:v>649.49</c:v>
                </c:pt>
                <c:pt idx="1489">
                  <c:v>649.74</c:v>
                </c:pt>
                <c:pt idx="1490">
                  <c:v>650.24</c:v>
                </c:pt>
                <c:pt idx="1491">
                  <c:v>650.24</c:v>
                </c:pt>
                <c:pt idx="1492">
                  <c:v>649.99</c:v>
                </c:pt>
                <c:pt idx="1493">
                  <c:v>650.24</c:v>
                </c:pt>
                <c:pt idx="1494">
                  <c:v>649.74</c:v>
                </c:pt>
                <c:pt idx="1495">
                  <c:v>649.49</c:v>
                </c:pt>
                <c:pt idx="1496">
                  <c:v>649.99</c:v>
                </c:pt>
                <c:pt idx="1497">
                  <c:v>649.74</c:v>
                </c:pt>
                <c:pt idx="1498">
                  <c:v>650.24</c:v>
                </c:pt>
                <c:pt idx="1499">
                  <c:v>649.74</c:v>
                </c:pt>
                <c:pt idx="1500">
                  <c:v>649.74</c:v>
                </c:pt>
                <c:pt idx="1501">
                  <c:v>649.74</c:v>
                </c:pt>
                <c:pt idx="1502">
                  <c:v>649.74</c:v>
                </c:pt>
                <c:pt idx="1503">
                  <c:v>650.24</c:v>
                </c:pt>
                <c:pt idx="1504">
                  <c:v>650.24</c:v>
                </c:pt>
                <c:pt idx="1505">
                  <c:v>649.99</c:v>
                </c:pt>
                <c:pt idx="1506">
                  <c:v>650.24</c:v>
                </c:pt>
                <c:pt idx="1507">
                  <c:v>650.24</c:v>
                </c:pt>
                <c:pt idx="1508">
                  <c:v>649.74</c:v>
                </c:pt>
                <c:pt idx="1509">
                  <c:v>649.74</c:v>
                </c:pt>
                <c:pt idx="1510">
                  <c:v>649.74</c:v>
                </c:pt>
                <c:pt idx="1511">
                  <c:v>649.74</c:v>
                </c:pt>
                <c:pt idx="1512">
                  <c:v>649.99</c:v>
                </c:pt>
                <c:pt idx="1513">
                  <c:v>650.24</c:v>
                </c:pt>
                <c:pt idx="1514">
                  <c:v>649.99</c:v>
                </c:pt>
                <c:pt idx="1515">
                  <c:v>649.99</c:v>
                </c:pt>
                <c:pt idx="1516">
                  <c:v>649.99</c:v>
                </c:pt>
                <c:pt idx="1517">
                  <c:v>649.99</c:v>
                </c:pt>
                <c:pt idx="1518">
                  <c:v>649.74</c:v>
                </c:pt>
                <c:pt idx="1519">
                  <c:v>650.24</c:v>
                </c:pt>
                <c:pt idx="1520">
                  <c:v>649.99</c:v>
                </c:pt>
                <c:pt idx="1521">
                  <c:v>649.49</c:v>
                </c:pt>
                <c:pt idx="1522">
                  <c:v>649.99</c:v>
                </c:pt>
                <c:pt idx="1523">
                  <c:v>649.49</c:v>
                </c:pt>
                <c:pt idx="1524">
                  <c:v>649.99</c:v>
                </c:pt>
                <c:pt idx="1525">
                  <c:v>649.74</c:v>
                </c:pt>
                <c:pt idx="1526">
                  <c:v>649.99</c:v>
                </c:pt>
                <c:pt idx="1527">
                  <c:v>649.99</c:v>
                </c:pt>
                <c:pt idx="1528">
                  <c:v>649.74</c:v>
                </c:pt>
                <c:pt idx="1529">
                  <c:v>649.74</c:v>
                </c:pt>
                <c:pt idx="1530">
                  <c:v>650.24</c:v>
                </c:pt>
                <c:pt idx="1531">
                  <c:v>649.99</c:v>
                </c:pt>
                <c:pt idx="1532">
                  <c:v>649.99</c:v>
                </c:pt>
                <c:pt idx="1533">
                  <c:v>649.74</c:v>
                </c:pt>
                <c:pt idx="1534">
                  <c:v>649.74</c:v>
                </c:pt>
                <c:pt idx="1535">
                  <c:v>650.24</c:v>
                </c:pt>
                <c:pt idx="1536">
                  <c:v>650.24</c:v>
                </c:pt>
                <c:pt idx="1537">
                  <c:v>650.24</c:v>
                </c:pt>
                <c:pt idx="1538">
                  <c:v>649.99</c:v>
                </c:pt>
                <c:pt idx="1539">
                  <c:v>649.99</c:v>
                </c:pt>
                <c:pt idx="1540">
                  <c:v>650.24</c:v>
                </c:pt>
                <c:pt idx="1541">
                  <c:v>649.99</c:v>
                </c:pt>
                <c:pt idx="1542">
                  <c:v>649.99</c:v>
                </c:pt>
                <c:pt idx="1543">
                  <c:v>649.74</c:v>
                </c:pt>
                <c:pt idx="1544">
                  <c:v>649.74</c:v>
                </c:pt>
                <c:pt idx="1545">
                  <c:v>649.99</c:v>
                </c:pt>
                <c:pt idx="1546">
                  <c:v>649.99</c:v>
                </c:pt>
                <c:pt idx="1547">
                  <c:v>649.74</c:v>
                </c:pt>
                <c:pt idx="1548">
                  <c:v>649.99</c:v>
                </c:pt>
                <c:pt idx="1549">
                  <c:v>649.74</c:v>
                </c:pt>
                <c:pt idx="1550">
                  <c:v>649.99</c:v>
                </c:pt>
                <c:pt idx="1551">
                  <c:v>649.99</c:v>
                </c:pt>
                <c:pt idx="1552">
                  <c:v>649.99</c:v>
                </c:pt>
                <c:pt idx="1553">
                  <c:v>649.74</c:v>
                </c:pt>
                <c:pt idx="1554">
                  <c:v>649.74</c:v>
                </c:pt>
                <c:pt idx="1555">
                  <c:v>649.49</c:v>
                </c:pt>
                <c:pt idx="1556">
                  <c:v>649.74</c:v>
                </c:pt>
                <c:pt idx="1557">
                  <c:v>649.99</c:v>
                </c:pt>
                <c:pt idx="1558">
                  <c:v>649.49</c:v>
                </c:pt>
                <c:pt idx="1559">
                  <c:v>650.24</c:v>
                </c:pt>
                <c:pt idx="1560">
                  <c:v>649.99</c:v>
                </c:pt>
                <c:pt idx="1561">
                  <c:v>650.24</c:v>
                </c:pt>
                <c:pt idx="1562">
                  <c:v>649.74</c:v>
                </c:pt>
                <c:pt idx="1563">
                  <c:v>650.24</c:v>
                </c:pt>
                <c:pt idx="1564">
                  <c:v>649.74</c:v>
                </c:pt>
                <c:pt idx="1565">
                  <c:v>650.24</c:v>
                </c:pt>
                <c:pt idx="1566">
                  <c:v>649.99</c:v>
                </c:pt>
                <c:pt idx="1567">
                  <c:v>649.74</c:v>
                </c:pt>
                <c:pt idx="1568">
                  <c:v>650.491</c:v>
                </c:pt>
                <c:pt idx="1569">
                  <c:v>650.24</c:v>
                </c:pt>
                <c:pt idx="1570">
                  <c:v>650.24</c:v>
                </c:pt>
                <c:pt idx="1571">
                  <c:v>649.74</c:v>
                </c:pt>
                <c:pt idx="1572">
                  <c:v>649.99</c:v>
                </c:pt>
                <c:pt idx="1573">
                  <c:v>649.49</c:v>
                </c:pt>
                <c:pt idx="1574">
                  <c:v>649.74</c:v>
                </c:pt>
                <c:pt idx="1575">
                  <c:v>649.49</c:v>
                </c:pt>
                <c:pt idx="1576">
                  <c:v>649.74</c:v>
                </c:pt>
                <c:pt idx="1577">
                  <c:v>649.74</c:v>
                </c:pt>
                <c:pt idx="1578">
                  <c:v>650.24</c:v>
                </c:pt>
                <c:pt idx="1579">
                  <c:v>649.99</c:v>
                </c:pt>
                <c:pt idx="1580">
                  <c:v>650.24</c:v>
                </c:pt>
                <c:pt idx="1581">
                  <c:v>649.99</c:v>
                </c:pt>
                <c:pt idx="1582">
                  <c:v>649.99</c:v>
                </c:pt>
                <c:pt idx="1583">
                  <c:v>649.74</c:v>
                </c:pt>
                <c:pt idx="1584">
                  <c:v>650.24</c:v>
                </c:pt>
                <c:pt idx="1585">
                  <c:v>649.99</c:v>
                </c:pt>
                <c:pt idx="1586">
                  <c:v>649.74</c:v>
                </c:pt>
                <c:pt idx="1587">
                  <c:v>650.24</c:v>
                </c:pt>
                <c:pt idx="1588">
                  <c:v>649.74</c:v>
                </c:pt>
                <c:pt idx="1589">
                  <c:v>649.74</c:v>
                </c:pt>
                <c:pt idx="1590">
                  <c:v>649.74</c:v>
                </c:pt>
                <c:pt idx="1591">
                  <c:v>650.24</c:v>
                </c:pt>
                <c:pt idx="1592">
                  <c:v>649.74</c:v>
                </c:pt>
                <c:pt idx="1593">
                  <c:v>650.24</c:v>
                </c:pt>
                <c:pt idx="1594">
                  <c:v>649.99</c:v>
                </c:pt>
                <c:pt idx="1595">
                  <c:v>649.74</c:v>
                </c:pt>
                <c:pt idx="1596">
                  <c:v>649.74</c:v>
                </c:pt>
                <c:pt idx="1597">
                  <c:v>649.49</c:v>
                </c:pt>
                <c:pt idx="1598">
                  <c:v>649.49</c:v>
                </c:pt>
                <c:pt idx="1599">
                  <c:v>649.74</c:v>
                </c:pt>
                <c:pt idx="1600">
                  <c:v>649.74</c:v>
                </c:pt>
                <c:pt idx="1601">
                  <c:v>649.99</c:v>
                </c:pt>
                <c:pt idx="1602">
                  <c:v>649.74</c:v>
                </c:pt>
                <c:pt idx="1603">
                  <c:v>649.99</c:v>
                </c:pt>
                <c:pt idx="1604">
                  <c:v>649.74</c:v>
                </c:pt>
                <c:pt idx="1605">
                  <c:v>650.24</c:v>
                </c:pt>
                <c:pt idx="1606">
                  <c:v>649.74</c:v>
                </c:pt>
                <c:pt idx="1607">
                  <c:v>649.99</c:v>
                </c:pt>
                <c:pt idx="1608">
                  <c:v>649.99</c:v>
                </c:pt>
                <c:pt idx="1609">
                  <c:v>649.74</c:v>
                </c:pt>
                <c:pt idx="1610">
                  <c:v>649.99</c:v>
                </c:pt>
                <c:pt idx="1611">
                  <c:v>649.49</c:v>
                </c:pt>
                <c:pt idx="1612">
                  <c:v>649.74</c:v>
                </c:pt>
                <c:pt idx="1613">
                  <c:v>650.24</c:v>
                </c:pt>
                <c:pt idx="1614">
                  <c:v>649.99</c:v>
                </c:pt>
                <c:pt idx="1615">
                  <c:v>650.24</c:v>
                </c:pt>
                <c:pt idx="1616">
                  <c:v>649.74</c:v>
                </c:pt>
                <c:pt idx="1617">
                  <c:v>649.99</c:v>
                </c:pt>
                <c:pt idx="1618">
                  <c:v>649.74</c:v>
                </c:pt>
                <c:pt idx="1619">
                  <c:v>649.74</c:v>
                </c:pt>
                <c:pt idx="1620">
                  <c:v>650.24</c:v>
                </c:pt>
                <c:pt idx="1621">
                  <c:v>649.74</c:v>
                </c:pt>
                <c:pt idx="1622">
                  <c:v>650.24</c:v>
                </c:pt>
                <c:pt idx="1623">
                  <c:v>649.74</c:v>
                </c:pt>
                <c:pt idx="1624">
                  <c:v>650.24</c:v>
                </c:pt>
                <c:pt idx="1625">
                  <c:v>649.99</c:v>
                </c:pt>
                <c:pt idx="1626">
                  <c:v>649.99</c:v>
                </c:pt>
                <c:pt idx="1627">
                  <c:v>649.74</c:v>
                </c:pt>
                <c:pt idx="1628">
                  <c:v>649.74</c:v>
                </c:pt>
                <c:pt idx="1629">
                  <c:v>649.74</c:v>
                </c:pt>
                <c:pt idx="1630">
                  <c:v>650.24</c:v>
                </c:pt>
                <c:pt idx="1631">
                  <c:v>649.74</c:v>
                </c:pt>
                <c:pt idx="1632">
                  <c:v>649.99</c:v>
                </c:pt>
                <c:pt idx="1633">
                  <c:v>649.74</c:v>
                </c:pt>
                <c:pt idx="1634">
                  <c:v>650.24</c:v>
                </c:pt>
                <c:pt idx="1635">
                  <c:v>649.99</c:v>
                </c:pt>
                <c:pt idx="1636">
                  <c:v>649.99</c:v>
                </c:pt>
                <c:pt idx="1637">
                  <c:v>650.24</c:v>
                </c:pt>
                <c:pt idx="1638">
                  <c:v>649.74</c:v>
                </c:pt>
                <c:pt idx="1639">
                  <c:v>649.99</c:v>
                </c:pt>
                <c:pt idx="1640">
                  <c:v>649.99</c:v>
                </c:pt>
                <c:pt idx="1641">
                  <c:v>649.99</c:v>
                </c:pt>
                <c:pt idx="1642">
                  <c:v>649.74</c:v>
                </c:pt>
                <c:pt idx="1643">
                  <c:v>649.99</c:v>
                </c:pt>
                <c:pt idx="1644">
                  <c:v>649.99</c:v>
                </c:pt>
                <c:pt idx="1645">
                  <c:v>649.99</c:v>
                </c:pt>
                <c:pt idx="1646">
                  <c:v>649.74</c:v>
                </c:pt>
                <c:pt idx="1647">
                  <c:v>649.74</c:v>
                </c:pt>
                <c:pt idx="1648">
                  <c:v>649.74</c:v>
                </c:pt>
                <c:pt idx="1649">
                  <c:v>649.99</c:v>
                </c:pt>
                <c:pt idx="1650">
                  <c:v>649.74</c:v>
                </c:pt>
                <c:pt idx="1651">
                  <c:v>649.74</c:v>
                </c:pt>
                <c:pt idx="1652">
                  <c:v>649.99</c:v>
                </c:pt>
                <c:pt idx="1653">
                  <c:v>650.24</c:v>
                </c:pt>
                <c:pt idx="1654">
                  <c:v>649.99</c:v>
                </c:pt>
                <c:pt idx="1655">
                  <c:v>649.99</c:v>
                </c:pt>
                <c:pt idx="1656">
                  <c:v>649.49</c:v>
                </c:pt>
                <c:pt idx="1657">
                  <c:v>649.99</c:v>
                </c:pt>
                <c:pt idx="1658">
                  <c:v>649.99</c:v>
                </c:pt>
                <c:pt idx="1659">
                  <c:v>649.99</c:v>
                </c:pt>
                <c:pt idx="1660">
                  <c:v>649.74</c:v>
                </c:pt>
                <c:pt idx="1661">
                  <c:v>650.24</c:v>
                </c:pt>
                <c:pt idx="1662">
                  <c:v>649.99</c:v>
                </c:pt>
                <c:pt idx="1663">
                  <c:v>649.99</c:v>
                </c:pt>
                <c:pt idx="1664">
                  <c:v>649.74</c:v>
                </c:pt>
                <c:pt idx="1665">
                  <c:v>650.24</c:v>
                </c:pt>
                <c:pt idx="1666">
                  <c:v>649.49</c:v>
                </c:pt>
                <c:pt idx="1667">
                  <c:v>649.74</c:v>
                </c:pt>
                <c:pt idx="1668">
                  <c:v>650.24</c:v>
                </c:pt>
                <c:pt idx="1669">
                  <c:v>649.99</c:v>
                </c:pt>
                <c:pt idx="1670">
                  <c:v>649.74</c:v>
                </c:pt>
                <c:pt idx="1671">
                  <c:v>649.74</c:v>
                </c:pt>
                <c:pt idx="1672">
                  <c:v>649.99</c:v>
                </c:pt>
                <c:pt idx="1673">
                  <c:v>649.99</c:v>
                </c:pt>
                <c:pt idx="1674">
                  <c:v>649.49</c:v>
                </c:pt>
                <c:pt idx="1675">
                  <c:v>650.24</c:v>
                </c:pt>
                <c:pt idx="1676">
                  <c:v>650.24</c:v>
                </c:pt>
                <c:pt idx="1677">
                  <c:v>649.74</c:v>
                </c:pt>
                <c:pt idx="1678">
                  <c:v>649.74</c:v>
                </c:pt>
                <c:pt idx="1679">
                  <c:v>649.99</c:v>
                </c:pt>
                <c:pt idx="1680">
                  <c:v>650.24</c:v>
                </c:pt>
                <c:pt idx="1681">
                  <c:v>649.99</c:v>
                </c:pt>
                <c:pt idx="1682">
                  <c:v>650.24</c:v>
                </c:pt>
                <c:pt idx="1683">
                  <c:v>649.74</c:v>
                </c:pt>
                <c:pt idx="1684">
                  <c:v>649.99</c:v>
                </c:pt>
                <c:pt idx="1685">
                  <c:v>649.49</c:v>
                </c:pt>
                <c:pt idx="1686">
                  <c:v>649.74</c:v>
                </c:pt>
                <c:pt idx="1687">
                  <c:v>649.74</c:v>
                </c:pt>
                <c:pt idx="1688">
                  <c:v>650.24</c:v>
                </c:pt>
                <c:pt idx="1689">
                  <c:v>649.74</c:v>
                </c:pt>
                <c:pt idx="1690">
                  <c:v>650.24</c:v>
                </c:pt>
                <c:pt idx="1691">
                  <c:v>650.24</c:v>
                </c:pt>
                <c:pt idx="1692">
                  <c:v>649.99</c:v>
                </c:pt>
                <c:pt idx="1693">
                  <c:v>649.99</c:v>
                </c:pt>
                <c:pt idx="1694">
                  <c:v>649.99</c:v>
                </c:pt>
                <c:pt idx="1695">
                  <c:v>650.24</c:v>
                </c:pt>
                <c:pt idx="1696">
                  <c:v>649.74</c:v>
                </c:pt>
                <c:pt idx="1697">
                  <c:v>649.49</c:v>
                </c:pt>
                <c:pt idx="1698">
                  <c:v>650.24</c:v>
                </c:pt>
                <c:pt idx="1699">
                  <c:v>649.99</c:v>
                </c:pt>
                <c:pt idx="1700">
                  <c:v>649.99</c:v>
                </c:pt>
                <c:pt idx="1701">
                  <c:v>649.99</c:v>
                </c:pt>
                <c:pt idx="1702">
                  <c:v>649.99</c:v>
                </c:pt>
                <c:pt idx="1703">
                  <c:v>649.99</c:v>
                </c:pt>
                <c:pt idx="1704">
                  <c:v>649.99</c:v>
                </c:pt>
                <c:pt idx="1705">
                  <c:v>649.99</c:v>
                </c:pt>
                <c:pt idx="1706">
                  <c:v>649.99</c:v>
                </c:pt>
                <c:pt idx="1707">
                  <c:v>649.99</c:v>
                </c:pt>
                <c:pt idx="1708">
                  <c:v>649.99</c:v>
                </c:pt>
                <c:pt idx="1709">
                  <c:v>650.24</c:v>
                </c:pt>
                <c:pt idx="1710">
                  <c:v>650.24</c:v>
                </c:pt>
                <c:pt idx="1711">
                  <c:v>650.24</c:v>
                </c:pt>
                <c:pt idx="1712">
                  <c:v>649.74</c:v>
                </c:pt>
                <c:pt idx="1713">
                  <c:v>649.99</c:v>
                </c:pt>
                <c:pt idx="1714">
                  <c:v>649.74</c:v>
                </c:pt>
                <c:pt idx="1715">
                  <c:v>649.99</c:v>
                </c:pt>
                <c:pt idx="1716">
                  <c:v>650.24</c:v>
                </c:pt>
                <c:pt idx="1717">
                  <c:v>649.99</c:v>
                </c:pt>
                <c:pt idx="1718">
                  <c:v>650.24</c:v>
                </c:pt>
                <c:pt idx="1719">
                  <c:v>649.74</c:v>
                </c:pt>
                <c:pt idx="1720">
                  <c:v>649.99</c:v>
                </c:pt>
                <c:pt idx="1721">
                  <c:v>649.74</c:v>
                </c:pt>
                <c:pt idx="1722">
                  <c:v>650.24</c:v>
                </c:pt>
                <c:pt idx="1723">
                  <c:v>649.99</c:v>
                </c:pt>
                <c:pt idx="1724">
                  <c:v>650.24</c:v>
                </c:pt>
                <c:pt idx="1725">
                  <c:v>649.99</c:v>
                </c:pt>
                <c:pt idx="1726">
                  <c:v>649.99</c:v>
                </c:pt>
                <c:pt idx="1727">
                  <c:v>649.74</c:v>
                </c:pt>
                <c:pt idx="1728">
                  <c:v>649.74</c:v>
                </c:pt>
                <c:pt idx="1729">
                  <c:v>649.74</c:v>
                </c:pt>
                <c:pt idx="1730">
                  <c:v>649.49</c:v>
                </c:pt>
                <c:pt idx="1731">
                  <c:v>649.74</c:v>
                </c:pt>
                <c:pt idx="1732">
                  <c:v>649.99</c:v>
                </c:pt>
                <c:pt idx="1733">
                  <c:v>649.74</c:v>
                </c:pt>
                <c:pt idx="1734">
                  <c:v>649.74</c:v>
                </c:pt>
                <c:pt idx="1735">
                  <c:v>650.24</c:v>
                </c:pt>
                <c:pt idx="1736">
                  <c:v>649.99</c:v>
                </c:pt>
                <c:pt idx="1737">
                  <c:v>649.74</c:v>
                </c:pt>
                <c:pt idx="1738">
                  <c:v>649.99</c:v>
                </c:pt>
                <c:pt idx="1739">
                  <c:v>649.99</c:v>
                </c:pt>
                <c:pt idx="1740">
                  <c:v>649.74</c:v>
                </c:pt>
                <c:pt idx="1741">
                  <c:v>650.24</c:v>
                </c:pt>
                <c:pt idx="1742">
                  <c:v>649.99</c:v>
                </c:pt>
                <c:pt idx="1743">
                  <c:v>649.49</c:v>
                </c:pt>
                <c:pt idx="1744">
                  <c:v>649.74</c:v>
                </c:pt>
                <c:pt idx="1745">
                  <c:v>649.99</c:v>
                </c:pt>
                <c:pt idx="1746">
                  <c:v>649.99</c:v>
                </c:pt>
                <c:pt idx="1747">
                  <c:v>650.24</c:v>
                </c:pt>
                <c:pt idx="1748">
                  <c:v>649.99</c:v>
                </c:pt>
                <c:pt idx="1749">
                  <c:v>649.74</c:v>
                </c:pt>
                <c:pt idx="1750">
                  <c:v>649.74</c:v>
                </c:pt>
                <c:pt idx="1751">
                  <c:v>649.99</c:v>
                </c:pt>
                <c:pt idx="1752">
                  <c:v>649.99</c:v>
                </c:pt>
                <c:pt idx="1753">
                  <c:v>649.74</c:v>
                </c:pt>
                <c:pt idx="1754">
                  <c:v>649.49</c:v>
                </c:pt>
                <c:pt idx="1755">
                  <c:v>650.24</c:v>
                </c:pt>
                <c:pt idx="1756">
                  <c:v>649.49</c:v>
                </c:pt>
                <c:pt idx="1757">
                  <c:v>649.74</c:v>
                </c:pt>
                <c:pt idx="1758">
                  <c:v>649.49</c:v>
                </c:pt>
                <c:pt idx="1759">
                  <c:v>649.74</c:v>
                </c:pt>
                <c:pt idx="1760">
                  <c:v>649.99</c:v>
                </c:pt>
                <c:pt idx="1761">
                  <c:v>649.74</c:v>
                </c:pt>
                <c:pt idx="1762">
                  <c:v>649.99</c:v>
                </c:pt>
                <c:pt idx="1763">
                  <c:v>649.99</c:v>
                </c:pt>
                <c:pt idx="1764">
                  <c:v>649.99</c:v>
                </c:pt>
                <c:pt idx="1765">
                  <c:v>649.74</c:v>
                </c:pt>
                <c:pt idx="1766">
                  <c:v>649.99</c:v>
                </c:pt>
                <c:pt idx="1767">
                  <c:v>650.491</c:v>
                </c:pt>
                <c:pt idx="1768">
                  <c:v>650.24</c:v>
                </c:pt>
                <c:pt idx="1769">
                  <c:v>649.99</c:v>
                </c:pt>
                <c:pt idx="1770">
                  <c:v>649.74</c:v>
                </c:pt>
                <c:pt idx="1771">
                  <c:v>650.24</c:v>
                </c:pt>
                <c:pt idx="1772">
                  <c:v>649.74</c:v>
                </c:pt>
                <c:pt idx="1773">
                  <c:v>649.99</c:v>
                </c:pt>
                <c:pt idx="1774">
                  <c:v>649.74</c:v>
                </c:pt>
                <c:pt idx="1775">
                  <c:v>649.49</c:v>
                </c:pt>
                <c:pt idx="1776">
                  <c:v>650.24</c:v>
                </c:pt>
                <c:pt idx="1777">
                  <c:v>649.74</c:v>
                </c:pt>
                <c:pt idx="1778">
                  <c:v>649.74</c:v>
                </c:pt>
                <c:pt idx="1779">
                  <c:v>649.74</c:v>
                </c:pt>
                <c:pt idx="1780">
                  <c:v>649.74</c:v>
                </c:pt>
                <c:pt idx="1781">
                  <c:v>649.99</c:v>
                </c:pt>
                <c:pt idx="1782">
                  <c:v>649.49</c:v>
                </c:pt>
                <c:pt idx="1783">
                  <c:v>649.99</c:v>
                </c:pt>
                <c:pt idx="1784">
                  <c:v>650.24</c:v>
                </c:pt>
                <c:pt idx="1785">
                  <c:v>649.49</c:v>
                </c:pt>
                <c:pt idx="1786">
                  <c:v>649.99</c:v>
                </c:pt>
                <c:pt idx="1787">
                  <c:v>649.99</c:v>
                </c:pt>
                <c:pt idx="1788">
                  <c:v>650.24</c:v>
                </c:pt>
                <c:pt idx="1789">
                  <c:v>649.74</c:v>
                </c:pt>
                <c:pt idx="1790">
                  <c:v>649.99</c:v>
                </c:pt>
                <c:pt idx="1791">
                  <c:v>649.99</c:v>
                </c:pt>
                <c:pt idx="1792">
                  <c:v>649.74</c:v>
                </c:pt>
                <c:pt idx="1793">
                  <c:v>650.24</c:v>
                </c:pt>
                <c:pt idx="1794">
                  <c:v>649.49</c:v>
                </c:pt>
                <c:pt idx="1795">
                  <c:v>650.24</c:v>
                </c:pt>
                <c:pt idx="1796">
                  <c:v>650.24</c:v>
                </c:pt>
                <c:pt idx="1797">
                  <c:v>649.49</c:v>
                </c:pt>
                <c:pt idx="1798">
                  <c:v>650.24</c:v>
                </c:pt>
                <c:pt idx="1799">
                  <c:v>650.24</c:v>
                </c:pt>
                <c:pt idx="1800">
                  <c:v>650.24</c:v>
                </c:pt>
                <c:pt idx="1801">
                  <c:v>650.24</c:v>
                </c:pt>
                <c:pt idx="1802">
                  <c:v>649.99</c:v>
                </c:pt>
                <c:pt idx="1803">
                  <c:v>649.74</c:v>
                </c:pt>
                <c:pt idx="1804">
                  <c:v>650.24</c:v>
                </c:pt>
                <c:pt idx="1805">
                  <c:v>649.49</c:v>
                </c:pt>
                <c:pt idx="1806">
                  <c:v>649.99</c:v>
                </c:pt>
                <c:pt idx="1807">
                  <c:v>649.74</c:v>
                </c:pt>
                <c:pt idx="1808">
                  <c:v>649.99</c:v>
                </c:pt>
                <c:pt idx="1809">
                  <c:v>649.99</c:v>
                </c:pt>
                <c:pt idx="1810">
                  <c:v>649.99</c:v>
                </c:pt>
                <c:pt idx="1811">
                  <c:v>649.99</c:v>
                </c:pt>
                <c:pt idx="1812">
                  <c:v>649.74</c:v>
                </c:pt>
                <c:pt idx="1813">
                  <c:v>650.24</c:v>
                </c:pt>
                <c:pt idx="1814">
                  <c:v>649.99</c:v>
                </c:pt>
                <c:pt idx="1815">
                  <c:v>649.99</c:v>
                </c:pt>
                <c:pt idx="1816">
                  <c:v>650.24</c:v>
                </c:pt>
                <c:pt idx="1817">
                  <c:v>649.99</c:v>
                </c:pt>
                <c:pt idx="1818">
                  <c:v>649.99</c:v>
                </c:pt>
                <c:pt idx="1819">
                  <c:v>649.74</c:v>
                </c:pt>
                <c:pt idx="1820">
                  <c:v>649.74</c:v>
                </c:pt>
                <c:pt idx="1821">
                  <c:v>649.74</c:v>
                </c:pt>
                <c:pt idx="1822">
                  <c:v>649.99</c:v>
                </c:pt>
                <c:pt idx="1823">
                  <c:v>649.74</c:v>
                </c:pt>
                <c:pt idx="1824">
                  <c:v>650.24</c:v>
                </c:pt>
                <c:pt idx="1825">
                  <c:v>649.99</c:v>
                </c:pt>
                <c:pt idx="1826">
                  <c:v>649.99</c:v>
                </c:pt>
                <c:pt idx="1827">
                  <c:v>649.99</c:v>
                </c:pt>
                <c:pt idx="1828">
                  <c:v>650.24</c:v>
                </c:pt>
                <c:pt idx="1829">
                  <c:v>650.24</c:v>
                </c:pt>
                <c:pt idx="1830">
                  <c:v>649.74</c:v>
                </c:pt>
                <c:pt idx="1831">
                  <c:v>650.24</c:v>
                </c:pt>
                <c:pt idx="1832">
                  <c:v>649.99</c:v>
                </c:pt>
                <c:pt idx="1833">
                  <c:v>649.99</c:v>
                </c:pt>
                <c:pt idx="1834">
                  <c:v>649.99</c:v>
                </c:pt>
                <c:pt idx="1835">
                  <c:v>650.24</c:v>
                </c:pt>
                <c:pt idx="1836">
                  <c:v>649.49</c:v>
                </c:pt>
                <c:pt idx="1837">
                  <c:v>649.74</c:v>
                </c:pt>
                <c:pt idx="1838">
                  <c:v>649.99</c:v>
                </c:pt>
                <c:pt idx="1839">
                  <c:v>649.99</c:v>
                </c:pt>
                <c:pt idx="1840">
                  <c:v>650.24</c:v>
                </c:pt>
                <c:pt idx="1841">
                  <c:v>649.74</c:v>
                </c:pt>
                <c:pt idx="1842">
                  <c:v>649.99</c:v>
                </c:pt>
                <c:pt idx="1843">
                  <c:v>649.99</c:v>
                </c:pt>
                <c:pt idx="1844">
                  <c:v>649.49</c:v>
                </c:pt>
                <c:pt idx="1845">
                  <c:v>649.99</c:v>
                </c:pt>
                <c:pt idx="1846">
                  <c:v>649.99</c:v>
                </c:pt>
                <c:pt idx="1847">
                  <c:v>649.74</c:v>
                </c:pt>
                <c:pt idx="1848">
                  <c:v>649.74</c:v>
                </c:pt>
                <c:pt idx="1849">
                  <c:v>649.99</c:v>
                </c:pt>
                <c:pt idx="1850">
                  <c:v>649.74</c:v>
                </c:pt>
                <c:pt idx="1851">
                  <c:v>649.74</c:v>
                </c:pt>
                <c:pt idx="1852">
                  <c:v>649.74</c:v>
                </c:pt>
                <c:pt idx="1853">
                  <c:v>649.99</c:v>
                </c:pt>
                <c:pt idx="1854">
                  <c:v>649.99</c:v>
                </c:pt>
                <c:pt idx="1855">
                  <c:v>649.49</c:v>
                </c:pt>
                <c:pt idx="1856">
                  <c:v>650.24</c:v>
                </c:pt>
                <c:pt idx="1857">
                  <c:v>649.74</c:v>
                </c:pt>
                <c:pt idx="1858">
                  <c:v>649.74</c:v>
                </c:pt>
                <c:pt idx="1859">
                  <c:v>650.24</c:v>
                </c:pt>
                <c:pt idx="1860">
                  <c:v>649.99</c:v>
                </c:pt>
                <c:pt idx="1861">
                  <c:v>649.99</c:v>
                </c:pt>
                <c:pt idx="1862">
                  <c:v>649.99</c:v>
                </c:pt>
                <c:pt idx="1863">
                  <c:v>649.99</c:v>
                </c:pt>
                <c:pt idx="1864">
                  <c:v>649.74</c:v>
                </c:pt>
                <c:pt idx="1865">
                  <c:v>650.24</c:v>
                </c:pt>
                <c:pt idx="1866">
                  <c:v>649.99</c:v>
                </c:pt>
                <c:pt idx="1867">
                  <c:v>649.99</c:v>
                </c:pt>
                <c:pt idx="1868">
                  <c:v>649.74</c:v>
                </c:pt>
                <c:pt idx="1869">
                  <c:v>649.99</c:v>
                </c:pt>
                <c:pt idx="1870">
                  <c:v>649.74</c:v>
                </c:pt>
                <c:pt idx="1871">
                  <c:v>650.24</c:v>
                </c:pt>
                <c:pt idx="1872">
                  <c:v>650.24</c:v>
                </c:pt>
                <c:pt idx="1873">
                  <c:v>650.24</c:v>
                </c:pt>
                <c:pt idx="1874">
                  <c:v>649.99</c:v>
                </c:pt>
                <c:pt idx="1875">
                  <c:v>649.74</c:v>
                </c:pt>
                <c:pt idx="1876">
                  <c:v>649.99</c:v>
                </c:pt>
                <c:pt idx="1877">
                  <c:v>649.99</c:v>
                </c:pt>
                <c:pt idx="1878">
                  <c:v>649.99</c:v>
                </c:pt>
                <c:pt idx="1879">
                  <c:v>649.74</c:v>
                </c:pt>
                <c:pt idx="1880">
                  <c:v>650.24</c:v>
                </c:pt>
                <c:pt idx="1881">
                  <c:v>649.99</c:v>
                </c:pt>
                <c:pt idx="1882">
                  <c:v>650.24</c:v>
                </c:pt>
                <c:pt idx="1883">
                  <c:v>649.74</c:v>
                </c:pt>
                <c:pt idx="1884">
                  <c:v>649.49</c:v>
                </c:pt>
                <c:pt idx="1885">
                  <c:v>649.99</c:v>
                </c:pt>
                <c:pt idx="1886">
                  <c:v>649.99</c:v>
                </c:pt>
                <c:pt idx="1887">
                  <c:v>650.24</c:v>
                </c:pt>
                <c:pt idx="1888">
                  <c:v>649.49</c:v>
                </c:pt>
                <c:pt idx="1889">
                  <c:v>649.99</c:v>
                </c:pt>
                <c:pt idx="1890">
                  <c:v>649.74</c:v>
                </c:pt>
                <c:pt idx="1891">
                  <c:v>650.24</c:v>
                </c:pt>
                <c:pt idx="1892">
                  <c:v>649.99</c:v>
                </c:pt>
                <c:pt idx="1893">
                  <c:v>649.74</c:v>
                </c:pt>
                <c:pt idx="1894">
                  <c:v>649.99</c:v>
                </c:pt>
                <c:pt idx="1895">
                  <c:v>649.99</c:v>
                </c:pt>
                <c:pt idx="1896">
                  <c:v>649.74</c:v>
                </c:pt>
                <c:pt idx="1897">
                  <c:v>650.24</c:v>
                </c:pt>
                <c:pt idx="1898">
                  <c:v>649.49</c:v>
                </c:pt>
                <c:pt idx="1899">
                  <c:v>649.74</c:v>
                </c:pt>
                <c:pt idx="1900">
                  <c:v>650.24</c:v>
                </c:pt>
                <c:pt idx="1901">
                  <c:v>649.74</c:v>
                </c:pt>
                <c:pt idx="1902">
                  <c:v>649.99</c:v>
                </c:pt>
                <c:pt idx="1903">
                  <c:v>649.74</c:v>
                </c:pt>
                <c:pt idx="1904">
                  <c:v>649.74</c:v>
                </c:pt>
                <c:pt idx="1905">
                  <c:v>650.24</c:v>
                </c:pt>
                <c:pt idx="1906">
                  <c:v>649.99</c:v>
                </c:pt>
                <c:pt idx="1907">
                  <c:v>650.24</c:v>
                </c:pt>
                <c:pt idx="1908">
                  <c:v>650.24</c:v>
                </c:pt>
                <c:pt idx="1909">
                  <c:v>649.74</c:v>
                </c:pt>
                <c:pt idx="1910">
                  <c:v>649.99</c:v>
                </c:pt>
                <c:pt idx="1911">
                  <c:v>649.99</c:v>
                </c:pt>
                <c:pt idx="1912">
                  <c:v>650.24</c:v>
                </c:pt>
                <c:pt idx="1913">
                  <c:v>649.99</c:v>
                </c:pt>
                <c:pt idx="1914">
                  <c:v>649.49</c:v>
                </c:pt>
                <c:pt idx="1915">
                  <c:v>650.491</c:v>
                </c:pt>
                <c:pt idx="1916">
                  <c:v>650.24</c:v>
                </c:pt>
                <c:pt idx="1917">
                  <c:v>649.99</c:v>
                </c:pt>
                <c:pt idx="1918">
                  <c:v>649.74</c:v>
                </c:pt>
                <c:pt idx="1919">
                  <c:v>650.24</c:v>
                </c:pt>
                <c:pt idx="1920">
                  <c:v>649.74</c:v>
                </c:pt>
                <c:pt idx="1921">
                  <c:v>650.24</c:v>
                </c:pt>
                <c:pt idx="1922">
                  <c:v>650.24</c:v>
                </c:pt>
                <c:pt idx="1923">
                  <c:v>649.99</c:v>
                </c:pt>
                <c:pt idx="1924">
                  <c:v>649.99</c:v>
                </c:pt>
                <c:pt idx="1925">
                  <c:v>650.24</c:v>
                </c:pt>
                <c:pt idx="1926">
                  <c:v>649.74</c:v>
                </c:pt>
                <c:pt idx="1927">
                  <c:v>649.99</c:v>
                </c:pt>
                <c:pt idx="1928">
                  <c:v>649.99</c:v>
                </c:pt>
                <c:pt idx="1929">
                  <c:v>650.24</c:v>
                </c:pt>
                <c:pt idx="1930">
                  <c:v>650.24</c:v>
                </c:pt>
                <c:pt idx="1931">
                  <c:v>649.99</c:v>
                </c:pt>
                <c:pt idx="1932">
                  <c:v>649.99</c:v>
                </c:pt>
                <c:pt idx="1933">
                  <c:v>649.49</c:v>
                </c:pt>
                <c:pt idx="1934">
                  <c:v>649.49</c:v>
                </c:pt>
                <c:pt idx="1935">
                  <c:v>649.99</c:v>
                </c:pt>
                <c:pt idx="1936">
                  <c:v>649.74</c:v>
                </c:pt>
                <c:pt idx="1937">
                  <c:v>650.24</c:v>
                </c:pt>
                <c:pt idx="1938">
                  <c:v>649.49</c:v>
                </c:pt>
                <c:pt idx="1939">
                  <c:v>649.49</c:v>
                </c:pt>
                <c:pt idx="1940">
                  <c:v>649.24</c:v>
                </c:pt>
                <c:pt idx="1941">
                  <c:v>649.99</c:v>
                </c:pt>
                <c:pt idx="1942">
                  <c:v>649.99</c:v>
                </c:pt>
                <c:pt idx="1943">
                  <c:v>649.49</c:v>
                </c:pt>
                <c:pt idx="1944">
                  <c:v>649.49</c:v>
                </c:pt>
                <c:pt idx="1945">
                  <c:v>649.74</c:v>
                </c:pt>
                <c:pt idx="1946">
                  <c:v>649.99</c:v>
                </c:pt>
                <c:pt idx="1947">
                  <c:v>649.74</c:v>
                </c:pt>
                <c:pt idx="1948">
                  <c:v>649.99</c:v>
                </c:pt>
                <c:pt idx="1949">
                  <c:v>650.24</c:v>
                </c:pt>
                <c:pt idx="1950">
                  <c:v>650.24</c:v>
                </c:pt>
                <c:pt idx="1951">
                  <c:v>649.74</c:v>
                </c:pt>
                <c:pt idx="1952">
                  <c:v>649.74</c:v>
                </c:pt>
                <c:pt idx="1953">
                  <c:v>650.24</c:v>
                </c:pt>
                <c:pt idx="1954">
                  <c:v>649.74</c:v>
                </c:pt>
                <c:pt idx="1955">
                  <c:v>649.99</c:v>
                </c:pt>
                <c:pt idx="1956">
                  <c:v>650.24</c:v>
                </c:pt>
                <c:pt idx="1957">
                  <c:v>650.24</c:v>
                </c:pt>
                <c:pt idx="1958">
                  <c:v>649.74</c:v>
                </c:pt>
                <c:pt idx="1959">
                  <c:v>649.74</c:v>
                </c:pt>
                <c:pt idx="1960">
                  <c:v>649.99</c:v>
                </c:pt>
                <c:pt idx="1961">
                  <c:v>649.74</c:v>
                </c:pt>
                <c:pt idx="1962">
                  <c:v>650.24</c:v>
                </c:pt>
                <c:pt idx="1963">
                  <c:v>649.74</c:v>
                </c:pt>
                <c:pt idx="1964">
                  <c:v>649.99</c:v>
                </c:pt>
                <c:pt idx="1965">
                  <c:v>649.99</c:v>
                </c:pt>
                <c:pt idx="1966">
                  <c:v>649.74</c:v>
                </c:pt>
                <c:pt idx="1967">
                  <c:v>649.74</c:v>
                </c:pt>
                <c:pt idx="1968">
                  <c:v>649.99</c:v>
                </c:pt>
                <c:pt idx="1969">
                  <c:v>649.74</c:v>
                </c:pt>
                <c:pt idx="1970">
                  <c:v>649.74</c:v>
                </c:pt>
                <c:pt idx="1971">
                  <c:v>649.49</c:v>
                </c:pt>
                <c:pt idx="1972">
                  <c:v>649.99</c:v>
                </c:pt>
                <c:pt idx="1973">
                  <c:v>649.99</c:v>
                </c:pt>
                <c:pt idx="1974">
                  <c:v>649.99</c:v>
                </c:pt>
                <c:pt idx="1975">
                  <c:v>649.49</c:v>
                </c:pt>
                <c:pt idx="1976">
                  <c:v>649.99</c:v>
                </c:pt>
                <c:pt idx="1977">
                  <c:v>650.24</c:v>
                </c:pt>
                <c:pt idx="1978">
                  <c:v>649.74</c:v>
                </c:pt>
                <c:pt idx="1979">
                  <c:v>649.99</c:v>
                </c:pt>
                <c:pt idx="1980">
                  <c:v>650.24</c:v>
                </c:pt>
                <c:pt idx="1981">
                  <c:v>650.24</c:v>
                </c:pt>
                <c:pt idx="1982">
                  <c:v>649.74</c:v>
                </c:pt>
                <c:pt idx="1983">
                  <c:v>650.24</c:v>
                </c:pt>
                <c:pt idx="1984">
                  <c:v>649.74</c:v>
                </c:pt>
                <c:pt idx="1985">
                  <c:v>649.74</c:v>
                </c:pt>
                <c:pt idx="1986">
                  <c:v>650.24</c:v>
                </c:pt>
                <c:pt idx="1987">
                  <c:v>649.74</c:v>
                </c:pt>
                <c:pt idx="1988">
                  <c:v>649.99</c:v>
                </c:pt>
                <c:pt idx="1989">
                  <c:v>649.99</c:v>
                </c:pt>
                <c:pt idx="1990">
                  <c:v>649.99</c:v>
                </c:pt>
                <c:pt idx="1991">
                  <c:v>649.49</c:v>
                </c:pt>
                <c:pt idx="1992">
                  <c:v>649.74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B40-46A9-8682-1A2544F19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5553656"/>
        <c:axId val="-1248542504"/>
      </c:scatterChart>
      <c:valAx>
        <c:axId val="-1175553656"/>
        <c:scaling>
          <c:orientation val="minMax"/>
          <c:max val="2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48542504"/>
        <c:crosses val="autoZero"/>
        <c:crossBetween val="midCat"/>
      </c:valAx>
      <c:valAx>
        <c:axId val="-1248542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755536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31118406223565"/>
          <c:y val="0.0351551329368675"/>
          <c:w val="0.894434691673689"/>
          <c:h val="0.929689734126265"/>
        </c:manualLayout>
      </c:layout>
      <c:scatterChart>
        <c:scatterStyle val="smoothMarker"/>
        <c:varyColors val="0"/>
        <c:ser>
          <c:idx val="0"/>
          <c:order val="0"/>
          <c:tx>
            <c:v>Shielding; direct; 33 nF</c:v>
          </c:tx>
          <c:xVal>
            <c:numRef>
              <c:f>'[2º-Resultado Filtro 33nF-ATLAS.xlsx]ALL'!$B$5:$B$21</c:f>
              <c:numCache>
                <c:formatCode>General</c:formatCode>
                <c:ptCount val="17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2.397940008672037</c:v>
                </c:pt>
                <c:pt idx="4">
                  <c:v>2.69897000433602</c:v>
                </c:pt>
                <c:pt idx="5">
                  <c:v>2.8750612633917</c:v>
                </c:pt>
                <c:pt idx="6">
                  <c:v>3.0</c:v>
                </c:pt>
                <c:pt idx="7">
                  <c:v>3.176091259055681</c:v>
                </c:pt>
                <c:pt idx="8">
                  <c:v>3.301029995663979</c:v>
                </c:pt>
                <c:pt idx="9">
                  <c:v>3.397940008672037</c:v>
                </c:pt>
                <c:pt idx="10">
                  <c:v>3.477121254719662</c:v>
                </c:pt>
                <c:pt idx="11">
                  <c:v>3.69897000433602</c:v>
                </c:pt>
                <c:pt idx="12">
                  <c:v>3.8750612633917</c:v>
                </c:pt>
                <c:pt idx="13">
                  <c:v>4.0</c:v>
                </c:pt>
                <c:pt idx="14">
                  <c:v>5.0</c:v>
                </c:pt>
                <c:pt idx="15">
                  <c:v>5.698970004336015</c:v>
                </c:pt>
                <c:pt idx="16">
                  <c:v>6.0</c:v>
                </c:pt>
              </c:numCache>
            </c:numRef>
          </c:xVal>
          <c:yVal>
            <c:numRef>
              <c:f>'[2º-Resultado Filtro 33nF-ATLAS.xlsx]ALL'!$C$5:$C$21,'[2º-Resultado Filtro 33nF-ATLAS.xlsx]ALL'!$C$27:$C$43</c:f>
              <c:numCache>
                <c:formatCode>General</c:formatCode>
                <c:ptCount val="34"/>
                <c:pt idx="0">
                  <c:v>0.0</c:v>
                </c:pt>
                <c:pt idx="1">
                  <c:v>-0.331985236389234</c:v>
                </c:pt>
                <c:pt idx="2">
                  <c:v>-2.498774732166</c:v>
                </c:pt>
                <c:pt idx="3">
                  <c:v>-7.28027776398334</c:v>
                </c:pt>
                <c:pt idx="4">
                  <c:v>-13.43240793122525</c:v>
                </c:pt>
                <c:pt idx="5">
                  <c:v>-18.04444530921434</c:v>
                </c:pt>
                <c:pt idx="6">
                  <c:v>-21.54030368582232</c:v>
                </c:pt>
                <c:pt idx="7">
                  <c:v>-27.58687040360758</c:v>
                </c:pt>
                <c:pt idx="8">
                  <c:v>-32.04119982655925</c:v>
                </c:pt>
                <c:pt idx="9">
                  <c:v>-36.19336603659417</c:v>
                </c:pt>
                <c:pt idx="10">
                  <c:v>-38.23727822598898</c:v>
                </c:pt>
                <c:pt idx="11">
                  <c:v>-46.46612780750267</c:v>
                </c:pt>
                <c:pt idx="12">
                  <c:v>-56.47817481888637</c:v>
                </c:pt>
                <c:pt idx="13">
                  <c:v>-58.06179973983887</c:v>
                </c:pt>
                <c:pt idx="14">
                  <c:v>-58.06179973983887</c:v>
                </c:pt>
                <c:pt idx="15">
                  <c:v>-58.06179973983887</c:v>
                </c:pt>
                <c:pt idx="16">
                  <c:v>-58.06179973983887</c:v>
                </c:pt>
                <c:pt idx="17">
                  <c:v>0.0</c:v>
                </c:pt>
                <c:pt idx="18">
                  <c:v>-0.677165345</c:v>
                </c:pt>
                <c:pt idx="19">
                  <c:v>-3.0980392</c:v>
                </c:pt>
                <c:pt idx="20">
                  <c:v>-7.958800173</c:v>
                </c:pt>
                <c:pt idx="21">
                  <c:v>-13.7967587</c:v>
                </c:pt>
                <c:pt idx="22">
                  <c:v>-17.8897963</c:v>
                </c:pt>
                <c:pt idx="23">
                  <c:v>-21.67092103</c:v>
                </c:pt>
                <c:pt idx="24">
                  <c:v>-27.4322214</c:v>
                </c:pt>
                <c:pt idx="25">
                  <c:v>-32.95634964</c:v>
                </c:pt>
                <c:pt idx="26">
                  <c:v>-36.47817482</c:v>
                </c:pt>
                <c:pt idx="27">
                  <c:v>-38.97694955</c:v>
                </c:pt>
                <c:pt idx="28">
                  <c:v>-47.4322214</c:v>
                </c:pt>
                <c:pt idx="29">
                  <c:v>-55.13923903</c:v>
                </c:pt>
                <c:pt idx="30">
                  <c:v>-66.02059991</c:v>
                </c:pt>
                <c:pt idx="31">
                  <c:v>-66.02059991</c:v>
                </c:pt>
                <c:pt idx="32">
                  <c:v>-66.02059991</c:v>
                </c:pt>
                <c:pt idx="33">
                  <c:v>-66.02059991</c:v>
                </c:pt>
              </c:numCache>
            </c:numRef>
          </c:yVal>
          <c:smooth val="1"/>
        </c:ser>
        <c:ser>
          <c:idx val="1"/>
          <c:order val="1"/>
          <c:tx>
            <c:v>Shielding; direct; 47 nF</c:v>
          </c:tx>
          <c:xVal>
            <c:numRef>
              <c:f>'[2º-Resultado Filtro 33nF-ATLAS.xlsx]ALL'!$B$27:$B$43</c:f>
              <c:numCache>
                <c:formatCode>General</c:formatCode>
                <c:ptCount val="17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2.397940009</c:v>
                </c:pt>
                <c:pt idx="4">
                  <c:v>2.698970004</c:v>
                </c:pt>
                <c:pt idx="5">
                  <c:v>2.875061263</c:v>
                </c:pt>
                <c:pt idx="6">
                  <c:v>3.0</c:v>
                </c:pt>
                <c:pt idx="7">
                  <c:v>3.176091259</c:v>
                </c:pt>
                <c:pt idx="8">
                  <c:v>3.301029996</c:v>
                </c:pt>
                <c:pt idx="9">
                  <c:v>3.397940009</c:v>
                </c:pt>
                <c:pt idx="10">
                  <c:v>3.477121255</c:v>
                </c:pt>
                <c:pt idx="11">
                  <c:v>3.698970004</c:v>
                </c:pt>
                <c:pt idx="12">
                  <c:v>3.875061263</c:v>
                </c:pt>
                <c:pt idx="13">
                  <c:v>4.0</c:v>
                </c:pt>
                <c:pt idx="14">
                  <c:v>5.0</c:v>
                </c:pt>
                <c:pt idx="15">
                  <c:v>5.698970003999996</c:v>
                </c:pt>
                <c:pt idx="16">
                  <c:v>6.0</c:v>
                </c:pt>
              </c:numCache>
            </c:numRef>
          </c:xVal>
          <c:yVal>
            <c:numRef>
              <c:f>'[2º-Resultado Filtro 33nF-ATLAS.xlsx]ALL'!$C$27:$C$43</c:f>
              <c:numCache>
                <c:formatCode>General</c:formatCode>
                <c:ptCount val="17"/>
                <c:pt idx="0">
                  <c:v>0.0</c:v>
                </c:pt>
                <c:pt idx="1">
                  <c:v>-0.677165345</c:v>
                </c:pt>
                <c:pt idx="2">
                  <c:v>-3.0980392</c:v>
                </c:pt>
                <c:pt idx="3">
                  <c:v>-7.958800173</c:v>
                </c:pt>
                <c:pt idx="4">
                  <c:v>-13.7967587</c:v>
                </c:pt>
                <c:pt idx="5">
                  <c:v>-17.8897963</c:v>
                </c:pt>
                <c:pt idx="6">
                  <c:v>-21.67092103</c:v>
                </c:pt>
                <c:pt idx="7">
                  <c:v>-27.4322214</c:v>
                </c:pt>
                <c:pt idx="8">
                  <c:v>-32.95634964</c:v>
                </c:pt>
                <c:pt idx="9">
                  <c:v>-36.47817482</c:v>
                </c:pt>
                <c:pt idx="10">
                  <c:v>-38.97694955</c:v>
                </c:pt>
                <c:pt idx="11">
                  <c:v>-47.4322214</c:v>
                </c:pt>
                <c:pt idx="12">
                  <c:v>-55.13923903</c:v>
                </c:pt>
                <c:pt idx="13">
                  <c:v>-66.02059991</c:v>
                </c:pt>
                <c:pt idx="14">
                  <c:v>-66.02059991</c:v>
                </c:pt>
                <c:pt idx="15">
                  <c:v>-66.02059991</c:v>
                </c:pt>
                <c:pt idx="16">
                  <c:v>-66.02059991</c:v>
                </c:pt>
              </c:numCache>
            </c:numRef>
          </c:yVal>
          <c:smooth val="1"/>
        </c:ser>
        <c:ser>
          <c:idx val="2"/>
          <c:order val="2"/>
          <c:tx>
            <c:v>No shielding; direct; 33 nF</c:v>
          </c:tx>
          <c:xVal>
            <c:numRef>
              <c:f>'[2º-Resultado Filtro 33nF-ATLAS.xlsx]ALL'!$B$49:$B$61</c:f>
              <c:numCache>
                <c:formatCode>General</c:formatCode>
                <c:ptCount val="13"/>
                <c:pt idx="0">
                  <c:v>1.0</c:v>
                </c:pt>
                <c:pt idx="1">
                  <c:v>2.0</c:v>
                </c:pt>
                <c:pt idx="2">
                  <c:v>2.397940009</c:v>
                </c:pt>
                <c:pt idx="3">
                  <c:v>2.698970004</c:v>
                </c:pt>
                <c:pt idx="4">
                  <c:v>2.875061263</c:v>
                </c:pt>
                <c:pt idx="5">
                  <c:v>3.0</c:v>
                </c:pt>
                <c:pt idx="6">
                  <c:v>3.397940009</c:v>
                </c:pt>
                <c:pt idx="7">
                  <c:v>3.698970004</c:v>
                </c:pt>
                <c:pt idx="8">
                  <c:v>3.875061263</c:v>
                </c:pt>
                <c:pt idx="9">
                  <c:v>4.0</c:v>
                </c:pt>
                <c:pt idx="10">
                  <c:v>5.0</c:v>
                </c:pt>
                <c:pt idx="11">
                  <c:v>5.698970003999996</c:v>
                </c:pt>
                <c:pt idx="12">
                  <c:v>6.0</c:v>
                </c:pt>
              </c:numCache>
            </c:numRef>
          </c:xVal>
          <c:yVal>
            <c:numRef>
              <c:f>'[2º-Resultado Filtro 33nF-ATLAS.xlsx]ALL'!$C$49:$C$61</c:f>
              <c:numCache>
                <c:formatCode>General</c:formatCode>
                <c:ptCount val="13"/>
                <c:pt idx="0">
                  <c:v>-2.102606865</c:v>
                </c:pt>
                <c:pt idx="1">
                  <c:v>-2.270185497</c:v>
                </c:pt>
                <c:pt idx="2">
                  <c:v>-7.432221399</c:v>
                </c:pt>
                <c:pt idx="3">
                  <c:v>-13.43240793</c:v>
                </c:pt>
                <c:pt idx="4">
                  <c:v>-18.48906077</c:v>
                </c:pt>
                <c:pt idx="5">
                  <c:v>-22.49877473</c:v>
                </c:pt>
                <c:pt idx="6">
                  <c:v>-32.95634964</c:v>
                </c:pt>
                <c:pt idx="7">
                  <c:v>-39.1721463</c:v>
                </c:pt>
                <c:pt idx="8">
                  <c:v>-43.74173287</c:v>
                </c:pt>
                <c:pt idx="9">
                  <c:v>-46.02059991</c:v>
                </c:pt>
                <c:pt idx="10">
                  <c:v>-46.02059991</c:v>
                </c:pt>
                <c:pt idx="11">
                  <c:v>-46.02059991</c:v>
                </c:pt>
                <c:pt idx="12">
                  <c:v>-46.02059991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55833208"/>
        <c:axId val="-1055830216"/>
      </c:scatterChart>
      <c:valAx>
        <c:axId val="-1055833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055830216"/>
        <c:crosses val="autoZero"/>
        <c:crossBetween val="midCat"/>
      </c:valAx>
      <c:valAx>
        <c:axId val="-1055830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0558332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42728216333026"/>
          <c:y val="0.146812817761625"/>
          <c:w val="0.42239220193606"/>
          <c:h val="0.25715005872893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55436-6C77-D14B-9F3A-FD4607610987}" type="datetimeFigureOut">
              <a:rPr lang="en-US" smtClean="0"/>
              <a:t>08.07.22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9F648-4B6A-244D-B23A-8F8B10EEFBA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19948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FA6D1-79B7-BF47-B6CF-885E49D15400}" type="datetimeFigureOut">
              <a:rPr lang="en-US" smtClean="0"/>
              <a:t>07.07.22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48BC2-ADC8-524D-81DF-881CCC6C151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56901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Agradecer o interesse!</a:t>
            </a:r>
            <a:endParaRPr lang="pt-PT" baseline="0" dirty="0" smtClean="0"/>
          </a:p>
          <a:p>
            <a:endParaRPr lang="pt-PT" baseline="0" dirty="0" smtClean="0"/>
          </a:p>
          <a:p>
            <a:r>
              <a:rPr lang="pt-PT" baseline="0" dirty="0" smtClean="0"/>
              <a:t>E aos alunos por tirarem uma hora para me ouvir falar sobre coisas de que gosto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167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Statistical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precision</a:t>
            </a:r>
            <a:r>
              <a:rPr lang="pt-PT" baseline="0" dirty="0" smtClean="0"/>
              <a:t> </a:t>
            </a:r>
            <a:r>
              <a:rPr lang="pt-PT" baseline="0" dirty="0" err="1" smtClean="0"/>
              <a:t>depends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on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sqrt</a:t>
            </a:r>
            <a:r>
              <a:rPr lang="pt-PT" baseline="0" dirty="0" smtClean="0"/>
              <a:t>(L)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48BC2-ADC8-524D-81DF-881CCC6C1511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7075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806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84267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8237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Box 49"/>
          <p:cNvSpPr txBox="1">
            <a:spLocks noChangeArrowheads="1"/>
          </p:cNvSpPr>
          <p:nvPr userDrawn="1"/>
        </p:nvSpPr>
        <p:spPr bwMode="auto">
          <a:xfrm>
            <a:off x="-36512" y="6309320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altLang="pt-PT" sz="2000" b="1" dirty="0">
                <a:solidFill>
                  <a:srgbClr val="FF992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     8 July 2022</a:t>
            </a:r>
            <a:r>
              <a:rPr lang="pt-PT" altLang="pt-PT" sz="2000" b="1" dirty="0">
                <a:solidFill>
                  <a:srgbClr val="FF992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/>
            </a:r>
            <a:br>
              <a:rPr lang="pt-PT" altLang="pt-PT" sz="2000" b="1" dirty="0">
                <a:solidFill>
                  <a:srgbClr val="FF992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</a:br>
            <a:endParaRPr lang="pt-PT" altLang="pt-PT" sz="2000" b="1" dirty="0">
              <a:solidFill>
                <a:srgbClr val="FF9929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59FC8A-F3E7-4352-AC88-50BCB8CA9A30}"/>
              </a:ext>
            </a:extLst>
          </p:cNvPr>
          <p:cNvSpPr txBox="1"/>
          <p:nvPr userDrawn="1"/>
        </p:nvSpPr>
        <p:spPr>
          <a:xfrm>
            <a:off x="8459924" y="63093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fld id="{4C2AD6E6-FBD3-4ED8-8690-511E7B1F4F63}" type="slidenum">
              <a:rPr lang="en-US" b="1">
                <a:solidFill>
                  <a:srgbClr val="DF8045"/>
                </a:solidFill>
                <a:latin typeface="Calibri"/>
              </a:rPr>
              <a:pPr defTabSz="914400"/>
              <a:t>‹#›</a:t>
            </a:fld>
            <a:endParaRPr lang="en-US" b="1" dirty="0">
              <a:solidFill>
                <a:srgbClr val="DF8045"/>
              </a:solidFill>
              <a:latin typeface="Calibri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345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1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2257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6575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786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1258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7666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371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90D80-7D98-C34D-8B91-BA3C68BD8D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894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15875" y="6007100"/>
            <a:ext cx="9159875" cy="849313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xmlns:p14="http://schemas.microsoft.com/office/powerpoint/2010/main">
    <p:fade/>
  </p:transition>
  <p:hf hdr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jpeg"/><Relationship Id="rId9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4.wdp"/><Relationship Id="rId5" Type="http://schemas.openxmlformats.org/officeDocument/2006/relationships/chart" Target="../charts/chart2.xml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5.png"/><Relationship Id="rId5" Type="http://schemas.microsoft.com/office/2007/relationships/hdphoto" Target="../media/hdphoto3.wdp"/><Relationship Id="rId6" Type="http://schemas.openxmlformats.org/officeDocument/2006/relationships/image" Target="../media/image16.png"/><Relationship Id="rId7" Type="http://schemas.openxmlformats.org/officeDocument/2006/relationships/image" Target="../media/image17.jp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26"/>
            <a:ext cx="9144000" cy="5972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8" y="1415845"/>
            <a:ext cx="9143999" cy="1332560"/>
          </a:xfrm>
          <a:solidFill>
            <a:schemeClr val="tx1">
              <a:alpha val="36000"/>
            </a:schemeClr>
          </a:solidFill>
          <a:effectLst/>
        </p:spPr>
        <p:txBody>
          <a:bodyPr>
            <a:noAutofit/>
          </a:bodyPr>
          <a:lstStyle/>
          <a:p>
            <a:r>
              <a:rPr lang="pt-PT" sz="8000" cap="small" dirty="0" smtClean="0">
                <a:solidFill>
                  <a:schemeClr val="bg1"/>
                </a:solidFill>
              </a:rPr>
              <a:t>ATLAS Upgrade</a:t>
            </a:r>
            <a:endParaRPr lang="en-US" sz="9600" cap="small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6517" y="4171339"/>
            <a:ext cx="9144000" cy="1659258"/>
          </a:xfrm>
          <a:solidFill>
            <a:srgbClr val="000000">
              <a:alpha val="36000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Jornadas do LIP</a:t>
            </a:r>
            <a:endParaRPr lang="pt-PT" sz="4000" dirty="0" smtClean="0">
              <a:solidFill>
                <a:schemeClr val="bg1"/>
              </a:solidFill>
            </a:endParaRPr>
          </a:p>
          <a:p>
            <a:r>
              <a:rPr lang="pt-PT" sz="4000" dirty="0" smtClean="0">
                <a:solidFill>
                  <a:schemeClr val="bg1"/>
                </a:solidFill>
              </a:rPr>
              <a:t>Universidade de Coimbra </a:t>
            </a:r>
            <a:r>
              <a:rPr lang="mr-IN" sz="4000" dirty="0" smtClean="0">
                <a:solidFill>
                  <a:schemeClr val="bg1"/>
                </a:solidFill>
              </a:rPr>
              <a:t>–</a:t>
            </a:r>
            <a:r>
              <a:rPr lang="pt-PT" sz="4000" dirty="0" smtClean="0">
                <a:solidFill>
                  <a:schemeClr val="bg1"/>
                </a:solidFill>
              </a:rPr>
              <a:t> </a:t>
            </a:r>
            <a:r>
              <a:rPr lang="pt-PT" sz="4000" dirty="0" smtClean="0">
                <a:solidFill>
                  <a:schemeClr val="bg1"/>
                </a:solidFill>
              </a:rPr>
              <a:t>8 </a:t>
            </a:r>
            <a:r>
              <a:rPr lang="pt-PT" sz="4000" dirty="0" err="1" smtClean="0">
                <a:solidFill>
                  <a:schemeClr val="bg1"/>
                </a:solidFill>
              </a:rPr>
              <a:t>July</a:t>
            </a:r>
            <a:r>
              <a:rPr lang="pt-PT" sz="4000" dirty="0" smtClean="0">
                <a:solidFill>
                  <a:schemeClr val="bg1"/>
                </a:solidFill>
              </a:rPr>
              <a:t> </a:t>
            </a:r>
            <a:r>
              <a:rPr lang="pt-PT" sz="4000" dirty="0" smtClean="0">
                <a:solidFill>
                  <a:schemeClr val="bg1"/>
                </a:solidFill>
              </a:rPr>
              <a:t>2022</a:t>
            </a:r>
          </a:p>
          <a:p>
            <a:r>
              <a:rPr lang="pt-PT" dirty="0" smtClean="0">
                <a:solidFill>
                  <a:schemeClr val="bg1"/>
                </a:solidFill>
              </a:rPr>
              <a:t>Ricardo Gonçalo</a:t>
            </a:r>
          </a:p>
          <a:p>
            <a:r>
              <a:rPr lang="pt-PT" dirty="0" smtClean="0">
                <a:solidFill>
                  <a:schemeClr val="bg1"/>
                </a:solidFill>
              </a:rPr>
              <a:t>Universidade de Coimbra / LIP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21" name="Picture 20" descr="UC_V_FundoEscuro-branc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9" y="5830597"/>
            <a:ext cx="990600" cy="992979"/>
          </a:xfrm>
          <a:prstGeom prst="rect">
            <a:avLst/>
          </a:prstGeom>
        </p:spPr>
      </p:pic>
      <p:pic>
        <p:nvPicPr>
          <p:cNvPr id="22" name="Picture 21" descr="2017_FCT_H_branco.png"/>
          <p:cNvPicPr>
            <a:picLocks noChangeAspect="1"/>
          </p:cNvPicPr>
          <p:nvPr/>
        </p:nvPicPr>
        <p:blipFill rotWithShape="1">
          <a:blip r:embed="rId5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6697132" y="5952040"/>
            <a:ext cx="2453385" cy="850593"/>
          </a:xfrm>
          <a:prstGeom prst="rect">
            <a:avLst/>
          </a:prstGeom>
        </p:spPr>
      </p:pic>
      <p:pic>
        <p:nvPicPr>
          <p:cNvPr id="23" name="Picture 22" descr="LIP-white-3100x2100.png"/>
          <p:cNvPicPr>
            <a:picLocks noChangeAspect="1"/>
          </p:cNvPicPr>
          <p:nvPr/>
        </p:nvPicPr>
        <p:blipFill>
          <a:blip r:embed="rId6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167" y="6047631"/>
            <a:ext cx="855732" cy="579689"/>
          </a:xfrm>
          <a:prstGeom prst="rect">
            <a:avLst/>
          </a:prstGeom>
        </p:spPr>
      </p:pic>
      <p:pic>
        <p:nvPicPr>
          <p:cNvPr id="24" name="Picture 23" descr="ATLAS-chrome-logo_lo.png"/>
          <p:cNvPicPr>
            <a:picLocks noChangeAspect="1"/>
          </p:cNvPicPr>
          <p:nvPr/>
        </p:nvPicPr>
        <p:blipFill>
          <a:blip r:embed="rId7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446" y="6084748"/>
            <a:ext cx="1786978" cy="598928"/>
          </a:xfrm>
          <a:prstGeom prst="rect">
            <a:avLst/>
          </a:prstGeom>
        </p:spPr>
      </p:pic>
      <p:pic>
        <p:nvPicPr>
          <p:cNvPr id="12" name="Picture 11" descr="logo-cern.gif"/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983" y="5990731"/>
            <a:ext cx="873113" cy="8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9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089"/>
            <a:ext cx="8229600" cy="1143000"/>
          </a:xfrm>
        </p:spPr>
        <p:txBody>
          <a:bodyPr/>
          <a:lstStyle/>
          <a:p>
            <a:r>
              <a:rPr lang="pt-PT" dirty="0" err="1" smtClean="0"/>
              <a:t>Testing</a:t>
            </a:r>
            <a:r>
              <a:rPr lang="pt-PT" dirty="0" smtClean="0"/>
              <a:t> </a:t>
            </a:r>
            <a:r>
              <a:rPr lang="pt-PT" dirty="0" err="1" smtClean="0"/>
              <a:t>Programme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204" y="1268514"/>
            <a:ext cx="5171140" cy="2571515"/>
          </a:xfrm>
        </p:spPr>
        <p:txBody>
          <a:bodyPr>
            <a:normAutofit fontScale="62500" lnSpcReduction="20000"/>
          </a:bodyPr>
          <a:lstStyle/>
          <a:p>
            <a:r>
              <a:rPr lang="pt-PT" b="1" dirty="0" err="1" smtClean="0"/>
              <a:t>Testbeam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Tested</a:t>
            </a:r>
            <a:r>
              <a:rPr lang="pt-PT" dirty="0" smtClean="0"/>
              <a:t> </a:t>
            </a:r>
            <a:r>
              <a:rPr lang="pt-PT" b="1" dirty="0" err="1" smtClean="0"/>
              <a:t>HVSupplies</a:t>
            </a:r>
            <a:r>
              <a:rPr lang="pt-PT" dirty="0" smtClean="0"/>
              <a:t> + </a:t>
            </a:r>
            <a:r>
              <a:rPr lang="pt-PT" dirty="0" err="1" smtClean="0"/>
              <a:t>adapter</a:t>
            </a:r>
            <a:r>
              <a:rPr lang="pt-PT" dirty="0" smtClean="0"/>
              <a:t> </a:t>
            </a:r>
            <a:r>
              <a:rPr lang="pt-PT" dirty="0" err="1" smtClean="0"/>
              <a:t>board</a:t>
            </a:r>
            <a:r>
              <a:rPr lang="pt-PT" dirty="0" smtClean="0"/>
              <a:t> + </a:t>
            </a:r>
            <a:r>
              <a:rPr lang="pt-PT" b="1" dirty="0" err="1" smtClean="0"/>
              <a:t>HVRemote</a:t>
            </a:r>
            <a:r>
              <a:rPr lang="pt-PT" dirty="0" smtClean="0"/>
              <a:t> + </a:t>
            </a:r>
            <a:r>
              <a:rPr lang="pt-PT" b="1" dirty="0" err="1" smtClean="0"/>
              <a:t>Hvbus</a:t>
            </a:r>
            <a:r>
              <a:rPr lang="pt-PT" dirty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2021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June</a:t>
            </a:r>
            <a:r>
              <a:rPr lang="pt-PT" dirty="0" smtClean="0"/>
              <a:t> 2022</a:t>
            </a:r>
          </a:p>
          <a:p>
            <a:pPr lvl="1"/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test</a:t>
            </a:r>
            <a:r>
              <a:rPr lang="pt-PT" dirty="0" smtClean="0"/>
              <a:t> </a:t>
            </a:r>
            <a:r>
              <a:rPr lang="pt-PT" b="1" dirty="0" err="1" smtClean="0"/>
              <a:t>Crate</a:t>
            </a:r>
            <a:r>
              <a:rPr lang="pt-PT" dirty="0" smtClean="0"/>
              <a:t> + </a:t>
            </a:r>
            <a:r>
              <a:rPr lang="pt-PT" b="1" dirty="0" err="1" smtClean="0"/>
              <a:t>SoC</a:t>
            </a:r>
            <a:r>
              <a:rPr lang="pt-PT" b="1" dirty="0" smtClean="0"/>
              <a:t> interface</a:t>
            </a:r>
            <a:r>
              <a:rPr lang="pt-PT" dirty="0" smtClean="0"/>
              <a:t> + final </a:t>
            </a:r>
            <a:r>
              <a:rPr lang="pt-PT" dirty="0" err="1" smtClean="0"/>
              <a:t>boards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November</a:t>
            </a:r>
            <a:r>
              <a:rPr lang="pt-PT" dirty="0" smtClean="0"/>
              <a:t> 2022</a:t>
            </a:r>
          </a:p>
          <a:p>
            <a:endParaRPr lang="pt-PT" dirty="0" smtClean="0"/>
          </a:p>
          <a:p>
            <a:r>
              <a:rPr lang="pt-PT" b="1" dirty="0" err="1" smtClean="0"/>
              <a:t>Stability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r>
              <a:rPr lang="pt-PT" dirty="0" smtClean="0"/>
              <a:t>:</a:t>
            </a:r>
          </a:p>
          <a:p>
            <a:pPr lvl="1"/>
            <a:r>
              <a:rPr lang="pt-PT" dirty="0" smtClean="0"/>
              <a:t>&gt; 5h </a:t>
            </a:r>
            <a:r>
              <a:rPr lang="pt-PT" dirty="0" err="1" smtClean="0"/>
              <a:t>long</a:t>
            </a:r>
            <a:r>
              <a:rPr lang="pt-PT" dirty="0" smtClean="0"/>
              <a:t> </a:t>
            </a:r>
            <a:r>
              <a:rPr lang="pt-PT" dirty="0" err="1" smtClean="0"/>
              <a:t>tests</a:t>
            </a:r>
            <a:endParaRPr lang="pt-PT" dirty="0" smtClean="0"/>
          </a:p>
          <a:p>
            <a:pPr lvl="1"/>
            <a:r>
              <a:rPr lang="pt-PT" b="1" dirty="0" err="1"/>
              <a:t>r</a:t>
            </a:r>
            <a:r>
              <a:rPr lang="pt-PT" b="1" dirty="0" err="1" smtClean="0"/>
              <a:t>ms</a:t>
            </a:r>
            <a:r>
              <a:rPr lang="pt-PT" b="1" dirty="0" smtClean="0"/>
              <a:t> ≈ 0.21 </a:t>
            </a:r>
            <a:r>
              <a:rPr lang="mr-IN" b="1" dirty="0" smtClean="0"/>
              <a:t>–</a:t>
            </a:r>
            <a:r>
              <a:rPr lang="pt-PT" b="1" dirty="0" smtClean="0"/>
              <a:t> 0.23 V</a:t>
            </a:r>
            <a:endParaRPr lang="pt-PT" b="1" dirty="0"/>
          </a:p>
        </p:txBody>
      </p:sp>
      <p:pic>
        <p:nvPicPr>
          <p:cNvPr id="4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3452A99C-939E-47E4-AC42-5AB392FE95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4212" y="2012632"/>
            <a:ext cx="5037571" cy="37020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Gráfico 9">
            <a:extLst>
              <a:ext uri="{FF2B5EF4-FFF2-40B4-BE49-F238E27FC236}">
                <a16:creationId xmlns:a16="http://schemas.microsoft.com/office/drawing/2014/main" xmlns="" id="{D0BC9FEE-F574-4298-A305-03E09E9C96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59941"/>
              </p:ext>
            </p:extLst>
          </p:nvPr>
        </p:nvGraphicFramePr>
        <p:xfrm>
          <a:off x="119651" y="4051680"/>
          <a:ext cx="5322345" cy="2555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381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0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TileCal</a:t>
            </a:r>
            <a:r>
              <a:rPr lang="en-US" dirty="0" smtClean="0">
                <a:solidFill>
                  <a:srgbClr val="000000"/>
                </a:solidFill>
              </a:rPr>
              <a:t> Optics Robustness for HL-LHC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842" y="988543"/>
            <a:ext cx="8403958" cy="1907902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HL-LHC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bring</a:t>
            </a:r>
            <a:r>
              <a:rPr lang="pt-PT" dirty="0" smtClean="0"/>
              <a:t> </a:t>
            </a:r>
            <a:r>
              <a:rPr lang="pt-PT" dirty="0" err="1" smtClean="0"/>
              <a:t>additional</a:t>
            </a:r>
            <a:r>
              <a:rPr lang="pt-PT" dirty="0" smtClean="0"/>
              <a:t> </a:t>
            </a:r>
            <a:r>
              <a:rPr lang="pt-PT" dirty="0" err="1" smtClean="0"/>
              <a:t>radiation</a:t>
            </a:r>
            <a:r>
              <a:rPr lang="pt-PT" dirty="0" smtClean="0"/>
              <a:t> </a:t>
            </a:r>
            <a:r>
              <a:rPr lang="pt-PT" dirty="0" err="1" smtClean="0"/>
              <a:t>exposure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damage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TileCal</a:t>
            </a:r>
            <a:r>
              <a:rPr lang="pt-PT" dirty="0" smtClean="0"/>
              <a:t> </a:t>
            </a:r>
            <a:r>
              <a:rPr lang="pt-PT" dirty="0" err="1" smtClean="0"/>
              <a:t>scintillators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fibres</a:t>
            </a:r>
            <a:endParaRPr lang="pt-PT" dirty="0" smtClean="0"/>
          </a:p>
          <a:p>
            <a:r>
              <a:rPr lang="pt-PT" dirty="0" err="1" smtClean="0"/>
              <a:t>Measured</a:t>
            </a:r>
            <a:r>
              <a:rPr lang="pt-PT" dirty="0" smtClean="0"/>
              <a:t> </a:t>
            </a:r>
            <a:r>
              <a:rPr lang="pt-PT" dirty="0" err="1" smtClean="0"/>
              <a:t>Run</a:t>
            </a:r>
            <a:r>
              <a:rPr lang="pt-PT" dirty="0" smtClean="0"/>
              <a:t> 2 </a:t>
            </a:r>
            <a:r>
              <a:rPr lang="pt-PT" dirty="0" err="1" smtClean="0"/>
              <a:t>light</a:t>
            </a:r>
            <a:r>
              <a:rPr lang="pt-PT" dirty="0" smtClean="0"/>
              <a:t> </a:t>
            </a:r>
            <a:r>
              <a:rPr lang="pt-PT" dirty="0" err="1" smtClean="0"/>
              <a:t>yield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Laser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Cs</a:t>
            </a:r>
            <a:r>
              <a:rPr lang="pt-PT" dirty="0" smtClean="0"/>
              <a:t> data</a:t>
            </a:r>
          </a:p>
          <a:p>
            <a:r>
              <a:rPr lang="pt-PT" dirty="0" err="1" smtClean="0"/>
              <a:t>Modeling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light</a:t>
            </a:r>
            <a:r>
              <a:rPr lang="pt-PT" dirty="0" smtClean="0"/>
              <a:t> response as a </a:t>
            </a:r>
            <a:r>
              <a:rPr lang="pt-PT" dirty="0" err="1" smtClean="0"/>
              <a:t>function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ionising</a:t>
            </a:r>
            <a:r>
              <a:rPr lang="pt-PT" dirty="0" smtClean="0"/>
              <a:t> dose</a:t>
            </a:r>
          </a:p>
          <a:p>
            <a:r>
              <a:rPr lang="pt-PT" dirty="0" err="1" smtClean="0"/>
              <a:t>Cs</a:t>
            </a:r>
            <a:r>
              <a:rPr lang="pt-PT" dirty="0" smtClean="0"/>
              <a:t> </a:t>
            </a:r>
            <a:r>
              <a:rPr lang="pt-PT" dirty="0" err="1" smtClean="0"/>
              <a:t>calibration</a:t>
            </a:r>
            <a:r>
              <a:rPr lang="pt-PT" dirty="0" smtClean="0"/>
              <a:t> data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sub-cell</a:t>
            </a:r>
            <a:r>
              <a:rPr lang="pt-PT" dirty="0" smtClean="0"/>
              <a:t> </a:t>
            </a:r>
            <a:r>
              <a:rPr lang="pt-PT" dirty="0" err="1" smtClean="0"/>
              <a:t>level</a:t>
            </a:r>
            <a:r>
              <a:rPr lang="pt-PT" dirty="0" smtClean="0"/>
              <a:t> </a:t>
            </a:r>
            <a:r>
              <a:rPr lang="pt-PT" dirty="0" err="1" smtClean="0"/>
              <a:t>helps</a:t>
            </a:r>
            <a:r>
              <a:rPr lang="pt-PT" dirty="0" smtClean="0"/>
              <a:t> to </a:t>
            </a:r>
            <a:r>
              <a:rPr lang="pt-PT" dirty="0" err="1" smtClean="0"/>
              <a:t>reduce</a:t>
            </a:r>
            <a:r>
              <a:rPr lang="pt-PT" dirty="0" smtClean="0"/>
              <a:t> </a:t>
            </a:r>
            <a:r>
              <a:rPr lang="pt-PT" dirty="0" err="1" smtClean="0"/>
              <a:t>uncertainties</a:t>
            </a:r>
            <a:r>
              <a:rPr lang="pt-PT" dirty="0" smtClean="0"/>
              <a:t> </a:t>
            </a:r>
            <a:r>
              <a:rPr lang="pt-PT" dirty="0" err="1" smtClean="0"/>
              <a:t>due</a:t>
            </a:r>
            <a:r>
              <a:rPr lang="pt-PT" dirty="0" smtClean="0"/>
              <a:t> to dose </a:t>
            </a:r>
            <a:r>
              <a:rPr lang="pt-PT" dirty="0" err="1" smtClean="0"/>
              <a:t>spread</a:t>
            </a:r>
            <a:r>
              <a:rPr lang="pt-PT" dirty="0" smtClean="0"/>
              <a:t> </a:t>
            </a:r>
            <a:r>
              <a:rPr lang="pt-PT" dirty="0" err="1" smtClean="0"/>
              <a:t>within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cell</a:t>
            </a:r>
            <a:r>
              <a:rPr lang="pt-PT" dirty="0" smtClean="0"/>
              <a:t> volume (</a:t>
            </a:r>
            <a:r>
              <a:rPr lang="pt-PT" dirty="0" err="1" smtClean="0"/>
              <a:t>ongoing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)</a:t>
            </a:r>
          </a:p>
          <a:p>
            <a:endParaRPr lang="pt-PT" dirty="0"/>
          </a:p>
        </p:txBody>
      </p:sp>
      <p:pic>
        <p:nvPicPr>
          <p:cNvPr id="4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730" y="3055525"/>
            <a:ext cx="4685035" cy="3611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LightLoss_doseGEANT4run2_scintOnly_A13_2015201620172018_log_Cs.pdf" descr="LightLoss_doseGEANT4run2_scintOnly_A13_2015201620172018_log_C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4765" y="3055525"/>
            <a:ext cx="3726254" cy="33648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976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435"/>
            <a:ext cx="8229600" cy="1143000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High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Granularity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Timing</a:t>
            </a:r>
            <a:r>
              <a:rPr lang="pt-PT" dirty="0" smtClean="0">
                <a:solidFill>
                  <a:srgbClr val="FFFFFF"/>
                </a:solidFill>
              </a:rPr>
              <a:t> Detector</a:t>
            </a:r>
            <a:endParaRPr lang="pt-PT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685302"/>
            <a:ext cx="9144000" cy="4008408"/>
            <a:chOff x="0" y="1714500"/>
            <a:chExt cx="9144000" cy="4008408"/>
          </a:xfrm>
        </p:grpSpPr>
        <p:sp>
          <p:nvSpPr>
            <p:cNvPr id="3" name="Rectangle 2"/>
            <p:cNvSpPr/>
            <p:nvPr/>
          </p:nvSpPr>
          <p:spPr>
            <a:xfrm>
              <a:off x="0" y="1714500"/>
              <a:ext cx="9144000" cy="4008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b="22352"/>
            <a:stretch/>
          </p:blipFill>
          <p:spPr>
            <a:xfrm>
              <a:off x="1290566" y="1729099"/>
              <a:ext cx="7853434" cy="399380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04376" y="5732987"/>
            <a:ext cx="8939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HV </a:t>
            </a:r>
            <a:r>
              <a:rPr lang="pt-PT" dirty="0" err="1" smtClean="0">
                <a:solidFill>
                  <a:schemeClr val="bg1"/>
                </a:solidFill>
              </a:rPr>
              <a:t>System</a:t>
            </a:r>
            <a:r>
              <a:rPr lang="pt-PT" dirty="0" smtClean="0">
                <a:solidFill>
                  <a:schemeClr val="bg1"/>
                </a:solidFill>
              </a:rPr>
              <a:t>: </a:t>
            </a:r>
            <a:r>
              <a:rPr lang="pt-PT" dirty="0" err="1" smtClean="0">
                <a:solidFill>
                  <a:schemeClr val="bg1"/>
                </a:solidFill>
              </a:rPr>
              <a:t>Luis</a:t>
            </a:r>
            <a:r>
              <a:rPr lang="pt-PT" dirty="0" smtClean="0">
                <a:solidFill>
                  <a:schemeClr val="bg1"/>
                </a:solidFill>
              </a:rPr>
              <a:t> Lopes, Orlando Cunha, Ricardo Gonçalo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collaboration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with</a:t>
            </a:r>
            <a:r>
              <a:rPr lang="pt-PT" dirty="0" smtClean="0">
                <a:solidFill>
                  <a:schemeClr val="bg1"/>
                </a:solidFill>
              </a:rPr>
              <a:t> Detector </a:t>
            </a:r>
            <a:r>
              <a:rPr lang="pt-PT" dirty="0" err="1" smtClean="0">
                <a:solidFill>
                  <a:schemeClr val="bg1"/>
                </a:solidFill>
              </a:rPr>
              <a:t>Lab</a:t>
            </a:r>
            <a:endParaRPr lang="pt-PT" dirty="0" smtClean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ASIC </a:t>
            </a:r>
            <a:r>
              <a:rPr lang="pt-PT" dirty="0" err="1" smtClean="0">
                <a:solidFill>
                  <a:schemeClr val="bg1"/>
                </a:solidFill>
              </a:rPr>
              <a:t>tests</a:t>
            </a:r>
            <a:r>
              <a:rPr lang="pt-PT" dirty="0" smtClean="0">
                <a:solidFill>
                  <a:schemeClr val="bg1"/>
                </a:solidFill>
              </a:rPr>
              <a:t>: Rui </a:t>
            </a:r>
            <a:r>
              <a:rPr lang="pt-PT" dirty="0" err="1" smtClean="0">
                <a:solidFill>
                  <a:schemeClr val="bg1"/>
                </a:solidFill>
              </a:rPr>
              <a:t>Fernandez</a:t>
            </a:r>
            <a:r>
              <a:rPr lang="pt-PT" dirty="0" smtClean="0">
                <a:solidFill>
                  <a:schemeClr val="bg1"/>
                </a:solidFill>
              </a:rPr>
              <a:t>, Pedro Assis, Miguel Ferreira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collaboration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with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eCRLab</a:t>
            </a:r>
            <a:endParaRPr lang="pt-PT" dirty="0" smtClean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DCS </a:t>
            </a:r>
            <a:r>
              <a:rPr lang="pt-PT" dirty="0" err="1" smtClean="0">
                <a:solidFill>
                  <a:schemeClr val="bg1"/>
                </a:solidFill>
              </a:rPr>
              <a:t>and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Interlocks</a:t>
            </a:r>
            <a:r>
              <a:rPr lang="pt-PT" dirty="0" smtClean="0">
                <a:solidFill>
                  <a:schemeClr val="bg1"/>
                </a:solidFill>
              </a:rPr>
              <a:t>: Filipe Martins, Rui </a:t>
            </a:r>
            <a:r>
              <a:rPr lang="pt-PT" dirty="0" err="1" smtClean="0">
                <a:solidFill>
                  <a:schemeClr val="bg1"/>
                </a:solidFill>
              </a:rPr>
              <a:t>Fernandez</a:t>
            </a:r>
            <a:r>
              <a:rPr lang="pt-PT" dirty="0" smtClean="0">
                <a:solidFill>
                  <a:schemeClr val="bg1"/>
                </a:solidFill>
              </a:rPr>
              <a:t>, Helena Santos, Guiomar Evans </a:t>
            </a:r>
          </a:p>
          <a:p>
            <a:endParaRPr lang="pt-PT" dirty="0" smtClean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486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t-PT" dirty="0" smtClean="0"/>
              <a:t>HGTD @ LIP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13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4" y="999803"/>
            <a:ext cx="3494025" cy="5440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835" y="3954571"/>
            <a:ext cx="4879389" cy="2767654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16784" y="987031"/>
            <a:ext cx="3494025" cy="5217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9"/>
          <p:cNvSpPr/>
          <p:nvPr/>
        </p:nvSpPr>
        <p:spPr>
          <a:xfrm>
            <a:off x="4832032" y="5036743"/>
            <a:ext cx="931815" cy="1526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Straight Connector 12"/>
          <p:cNvCxnSpPr/>
          <p:nvPr/>
        </p:nvCxnSpPr>
        <p:spPr>
          <a:xfrm>
            <a:off x="3610809" y="999803"/>
            <a:ext cx="2153038" cy="4036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6835" y="987031"/>
            <a:ext cx="5072730" cy="2794176"/>
          </a:xfrm>
          <a:solidFill>
            <a:srgbClr val="FFFFFF"/>
          </a:solidFill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Recent</a:t>
            </a:r>
            <a:r>
              <a:rPr lang="pt-PT" dirty="0" smtClean="0"/>
              <a:t> </a:t>
            </a:r>
            <a:r>
              <a:rPr lang="pt-PT" dirty="0" err="1" smtClean="0"/>
              <a:t>involvement</a:t>
            </a:r>
            <a:r>
              <a:rPr lang="pt-PT" dirty="0" smtClean="0"/>
              <a:t> </a:t>
            </a:r>
            <a:r>
              <a:rPr lang="pt-PT" dirty="0" err="1" smtClean="0"/>
              <a:t>since</a:t>
            </a:r>
            <a:r>
              <a:rPr lang="pt-PT" dirty="0" smtClean="0"/>
              <a:t> </a:t>
            </a:r>
            <a:r>
              <a:rPr lang="pt-PT" dirty="0" err="1" smtClean="0"/>
              <a:t>last</a:t>
            </a:r>
            <a:r>
              <a:rPr lang="pt-PT" dirty="0" smtClean="0"/>
              <a:t> </a:t>
            </a:r>
            <a:r>
              <a:rPr lang="pt-PT" dirty="0" err="1" smtClean="0"/>
              <a:t>year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significant</a:t>
            </a:r>
            <a:r>
              <a:rPr lang="pt-PT" dirty="0" smtClean="0"/>
              <a:t> </a:t>
            </a:r>
            <a:r>
              <a:rPr lang="pt-PT" dirty="0" err="1" smtClean="0"/>
              <a:t>impact</a:t>
            </a:r>
            <a:endParaRPr lang="pt-PT" dirty="0" smtClean="0"/>
          </a:p>
          <a:p>
            <a:r>
              <a:rPr lang="pt-PT" dirty="0" err="1" smtClean="0"/>
              <a:t>Contributing</a:t>
            </a:r>
            <a:r>
              <a:rPr lang="pt-PT" dirty="0" smtClean="0"/>
              <a:t> to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areas</a:t>
            </a:r>
            <a:r>
              <a:rPr lang="pt-PT" dirty="0" smtClean="0"/>
              <a:t>: </a:t>
            </a:r>
          </a:p>
          <a:p>
            <a:pPr lvl="1"/>
            <a:r>
              <a:rPr lang="pt-PT" b="1" dirty="0" err="1" smtClean="0"/>
              <a:t>Electronics</a:t>
            </a:r>
            <a:r>
              <a:rPr lang="pt-PT" dirty="0" smtClean="0"/>
              <a:t>: </a:t>
            </a:r>
            <a:r>
              <a:rPr lang="pt-PT" dirty="0" err="1" smtClean="0"/>
              <a:t>readout</a:t>
            </a:r>
            <a:r>
              <a:rPr lang="pt-PT" dirty="0" smtClean="0"/>
              <a:t> ASIC </a:t>
            </a:r>
            <a:r>
              <a:rPr lang="pt-PT" dirty="0" err="1" smtClean="0"/>
              <a:t>tests</a:t>
            </a:r>
            <a:r>
              <a:rPr lang="pt-PT" dirty="0" smtClean="0"/>
              <a:t>,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Voltage</a:t>
            </a:r>
            <a:r>
              <a:rPr lang="pt-PT" dirty="0" smtClean="0"/>
              <a:t> </a:t>
            </a:r>
            <a:r>
              <a:rPr lang="pt-PT" dirty="0" err="1" smtClean="0"/>
              <a:t>filtering</a:t>
            </a:r>
            <a:endParaRPr lang="pt-PT" dirty="0" smtClean="0"/>
          </a:p>
          <a:p>
            <a:pPr lvl="1"/>
            <a:r>
              <a:rPr lang="pt-PT" b="1" dirty="0" smtClean="0"/>
              <a:t>Detector </a:t>
            </a:r>
            <a:r>
              <a:rPr lang="pt-PT" b="1" dirty="0" err="1" smtClean="0"/>
              <a:t>control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safety</a:t>
            </a:r>
            <a:r>
              <a:rPr lang="pt-PT" dirty="0" smtClean="0"/>
              <a:t> </a:t>
            </a:r>
            <a:r>
              <a:rPr lang="pt-PT" b="1" dirty="0" err="1" smtClean="0"/>
              <a:t>Interlocks</a:t>
            </a:r>
            <a:endParaRPr lang="pt-PT" b="1" dirty="0" smtClean="0"/>
          </a:p>
          <a:p>
            <a:pPr lvl="1"/>
            <a:r>
              <a:rPr lang="pt-PT" dirty="0" err="1" smtClean="0"/>
              <a:t>Monitoring</a:t>
            </a:r>
            <a:endParaRPr lang="pt-PT" dirty="0" smtClean="0"/>
          </a:p>
          <a:p>
            <a:r>
              <a:rPr lang="pt-PT" dirty="0" err="1" smtClean="0"/>
              <a:t>Other</a:t>
            </a:r>
            <a:r>
              <a:rPr lang="pt-PT" dirty="0" smtClean="0"/>
              <a:t> </a:t>
            </a:r>
            <a:r>
              <a:rPr lang="pt-PT" b="1" dirty="0" err="1" smtClean="0"/>
              <a:t>possibilities</a:t>
            </a:r>
            <a:r>
              <a:rPr lang="pt-PT" dirty="0" smtClean="0"/>
              <a:t> </a:t>
            </a:r>
            <a:r>
              <a:rPr lang="pt-PT" dirty="0" err="1" smtClean="0"/>
              <a:t>being</a:t>
            </a:r>
            <a:r>
              <a:rPr lang="pt-PT" dirty="0" smtClean="0"/>
              <a:t> </a:t>
            </a:r>
            <a:r>
              <a:rPr lang="pt-PT" dirty="0" err="1" smtClean="0"/>
              <a:t>followed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Cable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Portuguese </a:t>
            </a:r>
            <a:r>
              <a:rPr lang="pt-PT" dirty="0" err="1" smtClean="0"/>
              <a:t>industry</a:t>
            </a:r>
            <a:endParaRPr lang="pt-PT" dirty="0" smtClean="0"/>
          </a:p>
          <a:p>
            <a:pPr lvl="1"/>
            <a:r>
              <a:rPr lang="pt-PT" dirty="0" err="1" smtClean="0"/>
              <a:t>Mechanical</a:t>
            </a:r>
            <a:r>
              <a:rPr lang="pt-PT" dirty="0" smtClean="0"/>
              <a:t> design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LIP 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16784" y="6204683"/>
            <a:ext cx="4722944" cy="3587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800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t-PT" dirty="0" err="1" smtClean="0"/>
              <a:t>Electronics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High-Voltage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1" y="1007148"/>
            <a:ext cx="4924518" cy="558807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t-PT" b="1" dirty="0" smtClean="0">
                <a:solidFill>
                  <a:schemeClr val="tx1"/>
                </a:solidFill>
              </a:rPr>
              <a:t>HV </a:t>
            </a:r>
            <a:r>
              <a:rPr lang="pt-PT" b="1" dirty="0" err="1" smtClean="0">
                <a:solidFill>
                  <a:schemeClr val="tx1"/>
                </a:solidFill>
              </a:rPr>
              <a:t>patch</a:t>
            </a:r>
            <a:r>
              <a:rPr lang="pt-PT" b="1" dirty="0" smtClean="0">
                <a:solidFill>
                  <a:schemeClr val="tx1"/>
                </a:solidFill>
              </a:rPr>
              <a:t> </a:t>
            </a:r>
            <a:r>
              <a:rPr lang="pt-PT" b="1" dirty="0" err="1" smtClean="0">
                <a:solidFill>
                  <a:schemeClr val="tx1"/>
                </a:solidFill>
              </a:rPr>
              <a:t>panels</a:t>
            </a:r>
            <a:r>
              <a:rPr lang="pt-PT" dirty="0" smtClean="0">
                <a:solidFill>
                  <a:schemeClr val="tx1"/>
                </a:solidFill>
              </a:rPr>
              <a:t>:</a:t>
            </a:r>
          </a:p>
          <a:p>
            <a:pPr marL="285750">
              <a:lnSpc>
                <a:spcPct val="120000"/>
              </a:lnSpc>
            </a:pPr>
            <a:r>
              <a:rPr lang="pt-PT" dirty="0" err="1" smtClean="0">
                <a:solidFill>
                  <a:schemeClr val="tx1"/>
                </a:solidFill>
              </a:rPr>
              <a:t>Responsible</a:t>
            </a:r>
            <a:r>
              <a:rPr lang="pt-PT" dirty="0" smtClean="0">
                <a:solidFill>
                  <a:schemeClr val="tx1"/>
                </a:solidFill>
              </a:rPr>
              <a:t> for </a:t>
            </a:r>
            <a:r>
              <a:rPr lang="pt-PT" dirty="0" err="1" smtClean="0">
                <a:solidFill>
                  <a:schemeClr val="tx1"/>
                </a:solidFill>
              </a:rPr>
              <a:t>producing</a:t>
            </a:r>
            <a:r>
              <a:rPr lang="pt-PT" dirty="0" smtClean="0">
                <a:solidFill>
                  <a:schemeClr val="tx1"/>
                </a:solidFill>
              </a:rPr>
              <a:t> HV </a:t>
            </a:r>
            <a:r>
              <a:rPr lang="pt-PT" dirty="0" err="1" smtClean="0">
                <a:solidFill>
                  <a:schemeClr val="tx1"/>
                </a:solidFill>
              </a:rPr>
              <a:t>patch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panels</a:t>
            </a:r>
            <a:endParaRPr lang="pt-PT" dirty="0" smtClean="0">
              <a:solidFill>
                <a:schemeClr val="tx1"/>
              </a:solidFill>
            </a:endParaRPr>
          </a:p>
          <a:p>
            <a:pPr marL="285750">
              <a:lnSpc>
                <a:spcPct val="120000"/>
              </a:lnSpc>
            </a:pPr>
            <a:r>
              <a:rPr lang="pt-PT" dirty="0" err="1" smtClean="0">
                <a:solidFill>
                  <a:schemeClr val="tx1"/>
                </a:solidFill>
              </a:rPr>
              <a:t>Routing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b="1" dirty="0" err="1" smtClean="0">
                <a:solidFill>
                  <a:schemeClr val="tx1"/>
                </a:solidFill>
              </a:rPr>
              <a:t>filtering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High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Voltage</a:t>
            </a:r>
            <a:r>
              <a:rPr lang="pt-PT" dirty="0" smtClean="0">
                <a:solidFill>
                  <a:schemeClr val="tx1"/>
                </a:solidFill>
              </a:rPr>
              <a:t> to HGTD detector </a:t>
            </a:r>
          </a:p>
          <a:p>
            <a:pPr marL="285750">
              <a:lnSpc>
                <a:spcPct val="120000"/>
              </a:lnSpc>
            </a:pPr>
            <a:r>
              <a:rPr lang="pt-PT" dirty="0" err="1" smtClean="0">
                <a:solidFill>
                  <a:schemeClr val="tx1"/>
                </a:solidFill>
              </a:rPr>
              <a:t>Preliminary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layout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done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prototype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tested</a:t>
            </a:r>
            <a:endParaRPr lang="pt-PT" dirty="0" smtClean="0">
              <a:solidFill>
                <a:schemeClr val="tx1"/>
              </a:solidFill>
            </a:endParaRPr>
          </a:p>
          <a:p>
            <a:pPr marL="285750">
              <a:lnSpc>
                <a:spcPct val="120000"/>
              </a:lnSpc>
            </a:pPr>
            <a:r>
              <a:rPr lang="pt-PT" dirty="0" smtClean="0"/>
              <a:t>Design </a:t>
            </a:r>
            <a:r>
              <a:rPr lang="pt-PT" dirty="0" err="1" smtClean="0"/>
              <a:t>being</a:t>
            </a:r>
            <a:r>
              <a:rPr lang="pt-PT" dirty="0" smtClean="0"/>
              <a:t> </a:t>
            </a:r>
            <a:r>
              <a:rPr lang="pt-PT" dirty="0" err="1" smtClean="0"/>
              <a:t>updated</a:t>
            </a:r>
            <a:r>
              <a:rPr lang="pt-PT" dirty="0" smtClean="0"/>
              <a:t> </a:t>
            </a:r>
            <a:r>
              <a:rPr lang="pt-PT" dirty="0" err="1" smtClean="0"/>
              <a:t>after</a:t>
            </a:r>
            <a:r>
              <a:rPr lang="pt-PT" dirty="0" smtClean="0"/>
              <a:t> </a:t>
            </a:r>
            <a:r>
              <a:rPr lang="pt-PT" b="1" dirty="0" err="1" smtClean="0"/>
              <a:t>review</a:t>
            </a:r>
            <a:endParaRPr lang="pt-PT" b="1" dirty="0" smtClean="0"/>
          </a:p>
          <a:p>
            <a:pPr marL="685800" lvl="1">
              <a:lnSpc>
                <a:spcPct val="120000"/>
              </a:lnSpc>
            </a:pPr>
            <a:endParaRPr lang="pt-PT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t-PT" b="1" dirty="0" err="1" smtClean="0"/>
              <a:t>Cables</a:t>
            </a:r>
            <a:r>
              <a:rPr lang="pt-PT" dirty="0" smtClean="0"/>
              <a:t>: </a:t>
            </a:r>
          </a:p>
          <a:p>
            <a:pPr marL="285750">
              <a:lnSpc>
                <a:spcPct val="120000"/>
              </a:lnSpc>
            </a:pPr>
            <a:r>
              <a:rPr lang="pt-PT" dirty="0" err="1" smtClean="0">
                <a:solidFill>
                  <a:schemeClr val="tx1"/>
                </a:solidFill>
              </a:rPr>
              <a:t>May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also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produce</a:t>
            </a:r>
            <a:r>
              <a:rPr lang="pt-PT" dirty="0" smtClean="0">
                <a:solidFill>
                  <a:schemeClr val="tx1"/>
                </a:solidFill>
              </a:rPr>
              <a:t> HV </a:t>
            </a:r>
            <a:r>
              <a:rPr lang="pt-PT" b="1" dirty="0" err="1" smtClean="0">
                <a:solidFill>
                  <a:schemeClr val="tx1"/>
                </a:solidFill>
              </a:rPr>
              <a:t>cables</a:t>
            </a:r>
            <a:r>
              <a:rPr lang="pt-PT" dirty="0" smtClean="0">
                <a:solidFill>
                  <a:schemeClr val="tx1"/>
                </a:solidFill>
              </a:rPr>
              <a:t> (</a:t>
            </a:r>
            <a:r>
              <a:rPr lang="pt-PT" dirty="0" err="1" smtClean="0">
                <a:solidFill>
                  <a:schemeClr val="tx1"/>
                </a:solidFill>
              </a:rPr>
              <a:t>under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negotiation</a:t>
            </a:r>
            <a:r>
              <a:rPr lang="pt-PT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lnSpc>
                <a:spcPct val="120000"/>
              </a:lnSpc>
            </a:pPr>
            <a:endParaRPr lang="pt-PT" b="1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pt-PT" b="1" dirty="0" smtClean="0"/>
              <a:t>ALTIROC</a:t>
            </a:r>
            <a:r>
              <a:rPr lang="pt-PT" dirty="0" smtClean="0"/>
              <a:t>: </a:t>
            </a:r>
          </a:p>
          <a:p>
            <a:pPr marL="285750">
              <a:lnSpc>
                <a:spcPct val="120000"/>
              </a:lnSpc>
            </a:pPr>
            <a:r>
              <a:rPr lang="pt-PT" b="1" dirty="0" smtClean="0"/>
              <a:t>ASIC</a:t>
            </a:r>
            <a:r>
              <a:rPr lang="pt-PT" dirty="0" smtClean="0"/>
              <a:t> </a:t>
            </a:r>
            <a:r>
              <a:rPr lang="pt-PT" dirty="0" err="1" smtClean="0"/>
              <a:t>under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for LGAD </a:t>
            </a:r>
            <a:r>
              <a:rPr lang="pt-PT" dirty="0" err="1" smtClean="0"/>
              <a:t>readout</a:t>
            </a:r>
            <a:endParaRPr lang="pt-PT" dirty="0" smtClean="0"/>
          </a:p>
          <a:p>
            <a:pPr marL="285750">
              <a:lnSpc>
                <a:spcPct val="120000"/>
              </a:lnSpc>
            </a:pPr>
            <a:r>
              <a:rPr lang="pt-PT" dirty="0" err="1" smtClean="0">
                <a:solidFill>
                  <a:schemeClr val="tx1"/>
                </a:solidFill>
              </a:rPr>
              <a:t>Plan</a:t>
            </a:r>
            <a:r>
              <a:rPr lang="pt-PT" dirty="0" smtClean="0">
                <a:solidFill>
                  <a:schemeClr val="tx1"/>
                </a:solidFill>
              </a:rPr>
              <a:t> to </a:t>
            </a:r>
            <a:r>
              <a:rPr lang="pt-PT" dirty="0" err="1" smtClean="0">
                <a:solidFill>
                  <a:schemeClr val="tx1"/>
                </a:solidFill>
              </a:rPr>
              <a:t>take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part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in</a:t>
            </a:r>
            <a:r>
              <a:rPr lang="pt-PT" dirty="0" smtClean="0">
                <a:solidFill>
                  <a:schemeClr val="tx1"/>
                </a:solidFill>
              </a:rPr>
              <a:t> ASIC </a:t>
            </a:r>
            <a:r>
              <a:rPr lang="pt-PT" b="1" dirty="0" err="1" smtClean="0">
                <a:solidFill>
                  <a:schemeClr val="tx1"/>
                </a:solidFill>
              </a:rPr>
              <a:t>development</a:t>
            </a:r>
            <a:r>
              <a:rPr lang="pt-PT" b="1" dirty="0" smtClean="0">
                <a:solidFill>
                  <a:schemeClr val="tx1"/>
                </a:solidFill>
              </a:rPr>
              <a:t> </a:t>
            </a:r>
            <a:r>
              <a:rPr lang="pt-PT" b="1" dirty="0" err="1" smtClean="0">
                <a:solidFill>
                  <a:schemeClr val="tx1"/>
                </a:solidFill>
              </a:rPr>
              <a:t>tests</a:t>
            </a:r>
            <a:endParaRPr lang="pt-PT" b="1" dirty="0" smtClean="0">
              <a:solidFill>
                <a:schemeClr val="tx1"/>
              </a:solidFill>
            </a:endParaRPr>
          </a:p>
          <a:p>
            <a:pPr marL="285750">
              <a:lnSpc>
                <a:spcPct val="120000"/>
              </a:lnSpc>
            </a:pPr>
            <a:r>
              <a:rPr lang="pt-PT" dirty="0" err="1" smtClean="0">
                <a:solidFill>
                  <a:schemeClr val="tx1"/>
                </a:solidFill>
              </a:rPr>
              <a:t>Contact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established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with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developers</a:t>
            </a:r>
            <a:r>
              <a:rPr lang="pt-PT" dirty="0" smtClean="0">
                <a:solidFill>
                  <a:schemeClr val="tx1"/>
                </a:solidFill>
              </a:rPr>
              <a:t> (OMEGA)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/>
              <a:t>t</a:t>
            </a:r>
            <a:r>
              <a:rPr lang="pt-PT" dirty="0" err="1" smtClean="0">
                <a:solidFill>
                  <a:schemeClr val="tx1"/>
                </a:solidFill>
              </a:rPr>
              <a:t>esting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infrastructure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almost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in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place</a:t>
            </a:r>
            <a:endParaRPr lang="pt-PT" dirty="0" smtClean="0">
              <a:solidFill>
                <a:schemeClr val="tx1"/>
              </a:solidFill>
            </a:endParaRPr>
          </a:p>
          <a:p>
            <a:endParaRPr lang="pt-P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467" y="970782"/>
            <a:ext cx="2083270" cy="1334712"/>
          </a:xfrm>
          <a:prstGeom prst="rect">
            <a:avLst/>
          </a:prstGeom>
        </p:spPr>
      </p:pic>
      <p:pic>
        <p:nvPicPr>
          <p:cNvPr id="11" name="Picture 10" descr="IMG_20210720_165138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5840" l="9968" r="89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7" r="11974"/>
          <a:stretch/>
        </p:blipFill>
        <p:spPr>
          <a:xfrm rot="5400000">
            <a:off x="7389495" y="1927426"/>
            <a:ext cx="1375516" cy="2131651"/>
          </a:xfrm>
          <a:prstGeom prst="rect">
            <a:avLst/>
          </a:prstGeom>
        </p:spPr>
      </p:pic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9319303"/>
              </p:ext>
            </p:extLst>
          </p:nvPr>
        </p:nvGraphicFramePr>
        <p:xfrm>
          <a:off x="7011428" y="970782"/>
          <a:ext cx="2131651" cy="1463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516" y="2305494"/>
            <a:ext cx="2086912" cy="1334713"/>
          </a:xfrm>
          <a:prstGeom prst="rect">
            <a:avLst/>
          </a:prstGeom>
        </p:spPr>
      </p:pic>
      <p:pic>
        <p:nvPicPr>
          <p:cNvPr id="14" name="Image 7">
            <a:extLst>
              <a:ext uri="{FF2B5EF4-FFF2-40B4-BE49-F238E27FC236}">
                <a16:creationId xmlns:a16="http://schemas.microsoft.com/office/drawing/2014/main" xmlns="" id="{A6270863-5D85-4C01-B9C3-BEE5BBB4F8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67" y="3640207"/>
            <a:ext cx="4100145" cy="2165126"/>
          </a:xfrm>
          <a:prstGeom prst="rect">
            <a:avLst/>
          </a:prstGeom>
        </p:spPr>
      </p:pic>
      <p:pic>
        <p:nvPicPr>
          <p:cNvPr id="16" name="Imagem 3">
            <a:extLst>
              <a:ext uri="{FF2B5EF4-FFF2-40B4-BE49-F238E27FC236}">
                <a16:creationId xmlns:a16="http://schemas.microsoft.com/office/drawing/2014/main" xmlns="" id="{BC73B122-2DF6-4317-AAB5-ED392E5076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r="15676" b="-214"/>
          <a:stretch/>
        </p:blipFill>
        <p:spPr>
          <a:xfrm rot="5400000">
            <a:off x="6443690" y="4269343"/>
            <a:ext cx="1065747" cy="4104095"/>
          </a:xfrm>
          <a:prstGeom prst="rect">
            <a:avLst/>
          </a:prstGeom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762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014" r="3322" b="11101"/>
          <a:stretch/>
        </p:blipFill>
        <p:spPr>
          <a:xfrm>
            <a:off x="1343042" y="2997584"/>
            <a:ext cx="6817396" cy="3605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t-PT" dirty="0" smtClean="0"/>
              <a:t>DCS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Interlocks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240" y="978150"/>
            <a:ext cx="8686800" cy="2219087"/>
          </a:xfrm>
        </p:spPr>
        <p:txBody>
          <a:bodyPr>
            <a:normAutofit fontScale="70000" lnSpcReduction="20000"/>
          </a:bodyPr>
          <a:lstStyle/>
          <a:p>
            <a:r>
              <a:rPr lang="pt-PT" b="1" dirty="0" smtClean="0"/>
              <a:t>Detector </a:t>
            </a:r>
            <a:r>
              <a:rPr lang="pt-PT" b="1" dirty="0" err="1" smtClean="0"/>
              <a:t>Control</a:t>
            </a:r>
            <a:r>
              <a:rPr lang="pt-PT" b="1" dirty="0" smtClean="0"/>
              <a:t> </a:t>
            </a:r>
            <a:r>
              <a:rPr lang="pt-PT" b="1" dirty="0" err="1" smtClean="0"/>
              <a:t>System</a:t>
            </a:r>
            <a:r>
              <a:rPr lang="pt-PT" b="1" dirty="0" smtClean="0"/>
              <a:t> (DCS)</a:t>
            </a:r>
            <a:r>
              <a:rPr lang="pt-PT" dirty="0" smtClean="0"/>
              <a:t>:</a:t>
            </a:r>
          </a:p>
          <a:p>
            <a:pPr lvl="1"/>
            <a:r>
              <a:rPr lang="pt-PT" dirty="0" err="1" smtClean="0"/>
              <a:t>Contributing</a:t>
            </a:r>
            <a:r>
              <a:rPr lang="pt-PT" dirty="0" smtClean="0"/>
              <a:t> to </a:t>
            </a:r>
            <a:r>
              <a:rPr lang="pt-PT" dirty="0" smtClean="0"/>
              <a:t>DCS</a:t>
            </a:r>
            <a:r>
              <a:rPr lang="pt-PT" dirty="0" smtClean="0"/>
              <a:t> </a:t>
            </a:r>
            <a:r>
              <a:rPr lang="pt-PT" dirty="0" err="1" smtClean="0"/>
              <a:t>architecture</a:t>
            </a:r>
            <a:r>
              <a:rPr lang="pt-PT" dirty="0" smtClean="0"/>
              <a:t> </a:t>
            </a:r>
            <a:r>
              <a:rPr lang="pt-PT" dirty="0" err="1" smtClean="0"/>
              <a:t>definition</a:t>
            </a:r>
            <a:endParaRPr lang="pt-PT" dirty="0" smtClean="0"/>
          </a:p>
          <a:p>
            <a:pPr lvl="1"/>
            <a:r>
              <a:rPr lang="pt-PT" dirty="0" err="1" smtClean="0"/>
              <a:t>Readout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DCS </a:t>
            </a:r>
            <a:r>
              <a:rPr lang="pt-PT" dirty="0" err="1" smtClean="0"/>
              <a:t>environment</a:t>
            </a:r>
            <a:r>
              <a:rPr lang="pt-PT" dirty="0" smtClean="0"/>
              <a:t> data </a:t>
            </a:r>
            <a:r>
              <a:rPr lang="pt-PT" dirty="0" err="1" smtClean="0"/>
              <a:t>through</a:t>
            </a:r>
            <a:r>
              <a:rPr lang="pt-PT" dirty="0" smtClean="0"/>
              <a:t> ELMB2 </a:t>
            </a:r>
            <a:r>
              <a:rPr lang="pt-PT" dirty="0" err="1" smtClean="0"/>
              <a:t>communication</a:t>
            </a:r>
            <a:r>
              <a:rPr lang="pt-PT" dirty="0" smtClean="0"/>
              <a:t> </a:t>
            </a:r>
            <a:r>
              <a:rPr lang="pt-PT" dirty="0" err="1" smtClean="0"/>
              <a:t>board</a:t>
            </a:r>
            <a:endParaRPr lang="pt-PT" dirty="0" smtClean="0"/>
          </a:p>
          <a:p>
            <a:pPr lvl="1"/>
            <a:endParaRPr lang="pt-PT" dirty="0" smtClean="0"/>
          </a:p>
          <a:p>
            <a:r>
              <a:rPr lang="pt-PT" b="1" dirty="0" err="1" smtClean="0"/>
              <a:t>Interlocks</a:t>
            </a:r>
            <a:r>
              <a:rPr lang="pt-PT" dirty="0" smtClean="0"/>
              <a:t> (</a:t>
            </a:r>
            <a:r>
              <a:rPr lang="pt-PT" dirty="0" err="1" smtClean="0"/>
              <a:t>started</a:t>
            </a:r>
            <a:r>
              <a:rPr lang="pt-PT" dirty="0" smtClean="0"/>
              <a:t> </a:t>
            </a:r>
            <a:r>
              <a:rPr lang="pt-PT" dirty="0" err="1" smtClean="0"/>
              <a:t>recetly</a:t>
            </a:r>
            <a:r>
              <a:rPr lang="pt-PT" dirty="0" smtClean="0"/>
              <a:t>):</a:t>
            </a:r>
          </a:p>
          <a:p>
            <a:pPr lvl="1"/>
            <a:r>
              <a:rPr lang="pt-PT" dirty="0" err="1" smtClean="0"/>
              <a:t>Taking</a:t>
            </a:r>
            <a:r>
              <a:rPr lang="pt-PT" dirty="0" smtClean="0"/>
              <a:t> </a:t>
            </a:r>
            <a:r>
              <a:rPr lang="pt-PT" dirty="0" err="1" smtClean="0"/>
              <a:t>responsability</a:t>
            </a:r>
            <a:r>
              <a:rPr lang="pt-PT" dirty="0" smtClean="0"/>
              <a:t> for HGTD </a:t>
            </a:r>
            <a:r>
              <a:rPr lang="pt-PT" dirty="0" err="1" smtClean="0"/>
              <a:t>Interlocks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mostly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re-use</a:t>
            </a:r>
            <a:r>
              <a:rPr lang="pt-PT" dirty="0" smtClean="0"/>
              <a:t> </a:t>
            </a:r>
            <a:r>
              <a:rPr lang="pt-PT" dirty="0" err="1" smtClean="0"/>
              <a:t>ITk</a:t>
            </a:r>
            <a:r>
              <a:rPr lang="pt-PT" dirty="0" smtClean="0"/>
              <a:t> </a:t>
            </a:r>
            <a:r>
              <a:rPr lang="pt-PT" dirty="0" smtClean="0"/>
              <a:t>design </a:t>
            </a:r>
            <a:endParaRPr lang="pt-PT" dirty="0" smtClean="0"/>
          </a:p>
          <a:p>
            <a:pPr lvl="2"/>
            <a:r>
              <a:rPr lang="pt-PT" dirty="0" err="1" smtClean="0"/>
              <a:t>Likely</a:t>
            </a:r>
            <a:r>
              <a:rPr lang="pt-PT" dirty="0" smtClean="0"/>
              <a:t> to </a:t>
            </a:r>
            <a:r>
              <a:rPr lang="pt-PT" dirty="0" err="1" smtClean="0"/>
              <a:t>produce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interlock</a:t>
            </a:r>
            <a:r>
              <a:rPr lang="pt-PT" dirty="0" smtClean="0"/>
              <a:t> module </a:t>
            </a:r>
            <a:r>
              <a:rPr lang="pt-PT" dirty="0" err="1" smtClean="0"/>
              <a:t>ourselves</a:t>
            </a:r>
            <a:r>
              <a:rPr lang="pt-PT" dirty="0" smtClean="0"/>
              <a:t> (HV-</a:t>
            </a:r>
            <a:r>
              <a:rPr lang="pt-PT" dirty="0" err="1" smtClean="0"/>
              <a:t>Present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97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46094"/>
            <a:ext cx="9144000" cy="31702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Reconstruction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Algorithms</a:t>
            </a:r>
            <a:r>
              <a:rPr lang="pt-PT" dirty="0" smtClean="0">
                <a:solidFill>
                  <a:schemeClr val="bg1"/>
                </a:solidFill>
              </a:rPr>
              <a:t> for </a:t>
            </a:r>
            <a:r>
              <a:rPr lang="pt-PT" dirty="0" err="1" smtClean="0">
                <a:solidFill>
                  <a:schemeClr val="bg1"/>
                </a:solidFill>
              </a:rPr>
              <a:t>Phase</a:t>
            </a:r>
            <a:r>
              <a:rPr lang="pt-PT" dirty="0" smtClean="0">
                <a:solidFill>
                  <a:schemeClr val="bg1"/>
                </a:solidFill>
              </a:rPr>
              <a:t> 2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679342"/>
            <a:ext cx="5486400" cy="2743200"/>
          </a:xfrm>
          <a:prstGeom prst="rect">
            <a:avLst/>
          </a:prstGeom>
        </p:spPr>
      </p:pic>
      <p:pic>
        <p:nvPicPr>
          <p:cNvPr id="9" name="Picture 8" descr="Picture 3"/>
          <p:cNvPicPr>
            <a:picLocks noChangeAspect="1"/>
          </p:cNvPicPr>
          <p:nvPr/>
        </p:nvPicPr>
        <p:blipFill>
          <a:blip r:embed="rId3">
            <a:extLst/>
          </a:blip>
          <a:srcRect l="34225" t="5654" r="34304" b="4993"/>
          <a:stretch>
            <a:fillRect/>
          </a:stretch>
        </p:blipFill>
        <p:spPr>
          <a:xfrm>
            <a:off x="860050" y="2846859"/>
            <a:ext cx="2487609" cy="201916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/>
          <p:cNvSpPr/>
          <p:nvPr/>
        </p:nvSpPr>
        <p:spPr>
          <a:xfrm>
            <a:off x="568062" y="5309050"/>
            <a:ext cx="54517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GPUs: </a:t>
            </a:r>
            <a:r>
              <a:rPr lang="en-US" dirty="0" err="1" smtClean="0">
                <a:solidFill>
                  <a:schemeClr val="bg1"/>
                </a:solidFill>
              </a:rPr>
              <a:t>Nuno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Fernandes</a:t>
            </a:r>
            <a:r>
              <a:rPr lang="en-US" dirty="0" smtClean="0">
                <a:solidFill>
                  <a:schemeClr val="bg1"/>
                </a:solidFill>
              </a:rPr>
              <a:t>, Patricia </a:t>
            </a:r>
            <a:r>
              <a:rPr lang="en-US" dirty="0" err="1" smtClean="0">
                <a:solidFill>
                  <a:schemeClr val="bg1"/>
                </a:solidFill>
              </a:rPr>
              <a:t>Conde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r>
              <a:rPr lang="en-US" dirty="0" smtClean="0">
                <a:solidFill>
                  <a:schemeClr val="bg1"/>
                </a:solidFill>
              </a:rPr>
              <a:t> trigger: </a:t>
            </a:r>
            <a:r>
              <a:rPr lang="en-US" dirty="0" err="1" smtClean="0">
                <a:solidFill>
                  <a:schemeClr val="bg1"/>
                </a:solidFill>
              </a:rPr>
              <a:t>Jo</a:t>
            </a:r>
            <a:r>
              <a:rPr lang="en-US" dirty="0" err="1" smtClean="0">
                <a:solidFill>
                  <a:schemeClr val="bg1"/>
                </a:solidFill>
              </a:rPr>
              <a:t>ão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Gentil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rgbClr val="FFFFFF"/>
                </a:solidFill>
              </a:rPr>
              <a:t>ACTS: </a:t>
            </a:r>
            <a:r>
              <a:rPr lang="pt-PT" dirty="0" err="1" smtClean="0">
                <a:solidFill>
                  <a:srgbClr val="FFFFFF"/>
                </a:solidFill>
              </a:rPr>
              <a:t>Luis</a:t>
            </a:r>
            <a:r>
              <a:rPr lang="pt-PT" dirty="0" smtClean="0">
                <a:solidFill>
                  <a:srgbClr val="FFFFFF"/>
                </a:solidFill>
              </a:rPr>
              <a:t> Coelho, </a:t>
            </a:r>
            <a:r>
              <a:rPr lang="pt-PT" dirty="0" err="1" smtClean="0">
                <a:solidFill>
                  <a:srgbClr val="FFFFFF"/>
                </a:solidFill>
              </a:rPr>
              <a:t>Noemi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Calace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R.goncalo</a:t>
            </a:r>
            <a:endParaRPr lang="pt-PT" dirty="0" smtClean="0">
              <a:solidFill>
                <a:srgbClr val="FFFFFF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895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510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 smtClean="0"/>
              <a:t>ATLAS </a:t>
            </a:r>
            <a:r>
              <a:rPr lang="pt-PT" dirty="0" err="1" smtClean="0"/>
              <a:t>Trigger</a:t>
            </a:r>
            <a:r>
              <a:rPr lang="pt-PT" dirty="0" smtClean="0"/>
              <a:t> Upgrades 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91" y="1036548"/>
            <a:ext cx="5357569" cy="5576914"/>
          </a:xfrm>
        </p:spPr>
        <p:txBody>
          <a:bodyPr>
            <a:normAutofit fontScale="77500" lnSpcReduction="20000"/>
          </a:bodyPr>
          <a:lstStyle/>
          <a:p>
            <a:r>
              <a:rPr lang="pt-PT" b="1" dirty="0" smtClean="0"/>
              <a:t>GPU </a:t>
            </a:r>
            <a:r>
              <a:rPr lang="pt-PT" b="1" dirty="0" err="1" smtClean="0"/>
              <a:t>acceleration</a:t>
            </a:r>
            <a:r>
              <a:rPr lang="pt-PT" dirty="0" smtClean="0"/>
              <a:t> to </a:t>
            </a:r>
            <a:r>
              <a:rPr lang="pt-PT" dirty="0" err="1" smtClean="0"/>
              <a:t>deal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increased</a:t>
            </a:r>
            <a:r>
              <a:rPr lang="pt-PT" dirty="0" smtClean="0"/>
              <a:t> </a:t>
            </a:r>
            <a:r>
              <a:rPr lang="pt-PT" dirty="0" err="1" smtClean="0"/>
              <a:t>event</a:t>
            </a:r>
            <a:r>
              <a:rPr lang="pt-PT" dirty="0" smtClean="0"/>
              <a:t> rates</a:t>
            </a:r>
            <a:endParaRPr lang="pt-PT" dirty="0"/>
          </a:p>
          <a:p>
            <a:pPr marL="342900" lvl="1" indent="-342900">
              <a:buFont typeface="Arial"/>
              <a:buChar char="•"/>
            </a:pPr>
            <a:r>
              <a:rPr lang="pt-PT" b="1" dirty="0" smtClean="0"/>
              <a:t>GPU-</a:t>
            </a:r>
            <a:r>
              <a:rPr lang="pt-PT" b="1" dirty="0" err="1" smtClean="0"/>
              <a:t>based</a:t>
            </a:r>
            <a:r>
              <a:rPr lang="pt-PT" b="1" dirty="0" smtClean="0"/>
              <a:t> Topo-</a:t>
            </a:r>
            <a:r>
              <a:rPr lang="pt-PT" b="1" dirty="0" err="1" smtClean="0"/>
              <a:t>Automaton</a:t>
            </a:r>
            <a:r>
              <a:rPr lang="pt-PT" b="1" dirty="0" smtClean="0"/>
              <a:t> </a:t>
            </a:r>
            <a:r>
              <a:rPr lang="pt-PT" b="1" dirty="0" err="1" smtClean="0"/>
              <a:t>Clustering</a:t>
            </a:r>
            <a:r>
              <a:rPr lang="pt-PT" b="1" dirty="0" smtClean="0"/>
              <a:t> (TAC) </a:t>
            </a:r>
            <a:r>
              <a:rPr lang="pt-PT" dirty="0" err="1" smtClean="0"/>
              <a:t>cellular</a:t>
            </a:r>
            <a:r>
              <a:rPr lang="pt-PT" dirty="0" smtClean="0"/>
              <a:t> </a:t>
            </a:r>
            <a:r>
              <a:rPr lang="pt-PT" dirty="0" err="1" smtClean="0"/>
              <a:t>automaton</a:t>
            </a:r>
            <a:r>
              <a:rPr lang="pt-PT" dirty="0" smtClean="0"/>
              <a:t> </a:t>
            </a:r>
            <a:r>
              <a:rPr lang="pt-PT" dirty="0" err="1" smtClean="0"/>
              <a:t>algorithm</a:t>
            </a:r>
            <a:endParaRPr lang="pt-PT" dirty="0" smtClean="0"/>
          </a:p>
          <a:p>
            <a:pPr marL="742950" lvl="2" indent="-342900"/>
            <a:r>
              <a:rPr lang="pt-PT" dirty="0" err="1" smtClean="0"/>
              <a:t>Group</a:t>
            </a:r>
            <a:r>
              <a:rPr lang="pt-PT" dirty="0" smtClean="0"/>
              <a:t> </a:t>
            </a:r>
            <a:r>
              <a:rPr lang="pt-PT" dirty="0" err="1" smtClean="0"/>
              <a:t>cells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b="1" dirty="0" err="1" smtClean="0"/>
              <a:t>signal</a:t>
            </a:r>
            <a:r>
              <a:rPr lang="pt-PT" b="1" dirty="0"/>
              <a:t>-</a:t>
            </a:r>
            <a:r>
              <a:rPr lang="pt-PT" b="1" dirty="0" smtClean="0"/>
              <a:t>to-</a:t>
            </a:r>
            <a:r>
              <a:rPr lang="pt-PT" b="1" dirty="0" err="1" smtClean="0"/>
              <a:t>noise</a:t>
            </a:r>
            <a:r>
              <a:rPr lang="pt-PT" b="1" dirty="0" smtClean="0"/>
              <a:t> ratio</a:t>
            </a:r>
          </a:p>
          <a:p>
            <a:pPr marL="742950" lvl="2" indent="-342900"/>
            <a:r>
              <a:rPr lang="pt-PT" dirty="0" err="1" smtClean="0"/>
              <a:t>Important</a:t>
            </a:r>
            <a:r>
              <a:rPr lang="pt-PT" dirty="0" smtClean="0"/>
              <a:t> </a:t>
            </a:r>
            <a:r>
              <a:rPr lang="pt-PT" b="1" dirty="0" err="1" smtClean="0"/>
              <a:t>overhead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data </a:t>
            </a:r>
            <a:r>
              <a:rPr lang="pt-PT" dirty="0" err="1" smtClean="0"/>
              <a:t>structure</a:t>
            </a:r>
            <a:r>
              <a:rPr lang="pt-PT" dirty="0" smtClean="0"/>
              <a:t> </a:t>
            </a:r>
            <a:r>
              <a:rPr lang="pt-PT" dirty="0" err="1" smtClean="0"/>
              <a:t>convertion</a:t>
            </a:r>
            <a:r>
              <a:rPr lang="pt-PT" dirty="0" smtClean="0"/>
              <a:t> to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GPU </a:t>
            </a:r>
            <a:r>
              <a:rPr lang="pt-PT" dirty="0" err="1" smtClean="0"/>
              <a:t>format</a:t>
            </a:r>
            <a:endParaRPr lang="pt-PT" dirty="0" smtClean="0"/>
          </a:p>
          <a:p>
            <a:r>
              <a:rPr lang="pt-PT" dirty="0" err="1" smtClean="0"/>
              <a:t>Speed-up</a:t>
            </a:r>
            <a:r>
              <a:rPr lang="pt-PT" dirty="0" smtClean="0"/>
              <a:t>: </a:t>
            </a:r>
          </a:p>
          <a:p>
            <a:pPr lvl="1"/>
            <a:r>
              <a:rPr lang="pt-PT" b="1" dirty="0" smtClean="0"/>
              <a:t>3.5 </a:t>
            </a:r>
            <a:r>
              <a:rPr lang="pt-PT" dirty="0" smtClean="0"/>
              <a:t>(</a:t>
            </a:r>
            <a:r>
              <a:rPr lang="pt-PT" dirty="0" err="1" smtClean="0"/>
              <a:t>di-jets</a:t>
            </a:r>
            <a:r>
              <a:rPr lang="pt-PT" dirty="0" smtClean="0"/>
              <a:t>) to </a:t>
            </a:r>
            <a:r>
              <a:rPr lang="pt-PT" b="1" dirty="0" smtClean="0"/>
              <a:t>4.5</a:t>
            </a:r>
            <a:r>
              <a:rPr lang="pt-PT" dirty="0" smtClean="0"/>
              <a:t> (top </a:t>
            </a:r>
            <a:r>
              <a:rPr lang="pt-PT" dirty="0" err="1" smtClean="0"/>
              <a:t>pairs</a:t>
            </a:r>
            <a:r>
              <a:rPr lang="pt-PT" dirty="0" smtClean="0"/>
              <a:t>)</a:t>
            </a:r>
          </a:p>
          <a:p>
            <a:pPr lvl="1"/>
            <a:r>
              <a:rPr lang="pt-PT" dirty="0" smtClean="0"/>
              <a:t>&lt; 40% </a:t>
            </a:r>
            <a:r>
              <a:rPr lang="pt-PT" dirty="0" err="1" smtClean="0"/>
              <a:t>of</a:t>
            </a:r>
            <a:r>
              <a:rPr lang="pt-PT" dirty="0" smtClean="0"/>
              <a:t> time: </a:t>
            </a:r>
            <a:r>
              <a:rPr lang="pt-PT" dirty="0" err="1" smtClean="0"/>
              <a:t>algorithm</a:t>
            </a:r>
            <a:endParaRPr lang="pt-PT" dirty="0" smtClean="0"/>
          </a:p>
          <a:p>
            <a:pPr lvl="1"/>
            <a:r>
              <a:rPr lang="pt-PT" dirty="0" smtClean="0"/>
              <a:t>50 - 55%  </a:t>
            </a:r>
            <a:r>
              <a:rPr lang="pt-PT" dirty="0" err="1" smtClean="0"/>
              <a:t>of</a:t>
            </a:r>
            <a:r>
              <a:rPr lang="pt-PT" dirty="0" smtClean="0"/>
              <a:t> time </a:t>
            </a:r>
            <a:r>
              <a:rPr lang="pt-PT" dirty="0" err="1" smtClean="0"/>
              <a:t>conversion</a:t>
            </a:r>
            <a:r>
              <a:rPr lang="pt-PT" dirty="0" smtClean="0"/>
              <a:t> </a:t>
            </a:r>
            <a:r>
              <a:rPr lang="pt-PT" dirty="0" err="1" smtClean="0"/>
              <a:t>overhead</a:t>
            </a:r>
            <a:endParaRPr lang="pt-PT" dirty="0" smtClean="0"/>
          </a:p>
          <a:p>
            <a:pPr lvl="1"/>
            <a:r>
              <a:rPr lang="pt-PT" dirty="0" smtClean="0"/>
              <a:t>10 - 15% </a:t>
            </a:r>
            <a:r>
              <a:rPr lang="pt-PT" dirty="0" err="1" smtClean="0"/>
              <a:t>of</a:t>
            </a:r>
            <a:r>
              <a:rPr lang="pt-PT" dirty="0" smtClean="0"/>
              <a:t> time CPU↔GPU data </a:t>
            </a:r>
            <a:r>
              <a:rPr lang="pt-PT" dirty="0" err="1" smtClean="0"/>
              <a:t>transfer</a:t>
            </a:r>
            <a:r>
              <a:rPr lang="pt-PT" dirty="0" smtClean="0"/>
              <a:t> (TeslaT4andaAMDEPYC7552)</a:t>
            </a:r>
          </a:p>
          <a:p>
            <a:endParaRPr lang="pt-PT" b="1" dirty="0" smtClean="0"/>
          </a:p>
          <a:p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new</a:t>
            </a:r>
            <a:r>
              <a:rPr lang="pt-PT" b="1" dirty="0" smtClean="0"/>
              <a:t> </a:t>
            </a:r>
            <a:r>
              <a:rPr lang="pt-PT" b="1" dirty="0" err="1" smtClean="0"/>
              <a:t>Muon</a:t>
            </a:r>
            <a:r>
              <a:rPr lang="pt-PT" b="1" dirty="0" smtClean="0"/>
              <a:t> </a:t>
            </a:r>
            <a:r>
              <a:rPr lang="pt-PT" b="1" dirty="0" err="1" smtClean="0"/>
              <a:t>trigger</a:t>
            </a:r>
            <a:r>
              <a:rPr lang="pt-PT" dirty="0" smtClean="0"/>
              <a:t>:</a:t>
            </a:r>
            <a:r>
              <a:rPr lang="pt-PT" b="1" dirty="0" smtClean="0"/>
              <a:t> </a:t>
            </a:r>
            <a:endParaRPr lang="pt-PT" dirty="0" smtClean="0"/>
          </a:p>
          <a:p>
            <a:pPr lvl="1"/>
            <a:r>
              <a:rPr lang="pt-PT" dirty="0" err="1"/>
              <a:t>U</a:t>
            </a:r>
            <a:r>
              <a:rPr lang="pt-PT" dirty="0" err="1" smtClean="0"/>
              <a:t>sing</a:t>
            </a:r>
            <a:r>
              <a:rPr lang="pt-PT" dirty="0" smtClean="0"/>
              <a:t> </a:t>
            </a:r>
            <a:r>
              <a:rPr lang="pt-PT" dirty="0" err="1" smtClean="0"/>
              <a:t>minimum-bias</a:t>
            </a:r>
            <a:r>
              <a:rPr lang="pt-PT" dirty="0" smtClean="0"/>
              <a:t> </a:t>
            </a:r>
            <a:r>
              <a:rPr lang="pt-PT" dirty="0" err="1" smtClean="0"/>
              <a:t>scintillators</a:t>
            </a:r>
            <a:r>
              <a:rPr lang="pt-PT" dirty="0" smtClean="0"/>
              <a:t> for </a:t>
            </a:r>
            <a:r>
              <a:rPr lang="pt-PT" dirty="0" err="1" smtClean="0"/>
              <a:t>fake</a:t>
            </a:r>
            <a:r>
              <a:rPr lang="pt-PT" dirty="0" smtClean="0"/>
              <a:t>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rejection</a:t>
            </a:r>
            <a:r>
              <a:rPr lang="pt-PT" dirty="0" smtClean="0"/>
              <a:t> (</a:t>
            </a:r>
            <a:r>
              <a:rPr lang="pt-PT" dirty="0" err="1" smtClean="0"/>
              <a:t>J.Gentil</a:t>
            </a:r>
            <a:r>
              <a:rPr lang="pt-PT" dirty="0" smtClean="0"/>
              <a:t>)</a:t>
            </a:r>
          </a:p>
          <a:p>
            <a:endParaRPr lang="pt-PT" dirty="0" smtClean="0"/>
          </a:p>
          <a:p>
            <a:pPr marL="400050" lvl="1" indent="0">
              <a:buNone/>
            </a:pPr>
            <a:endParaRPr lang="pt-P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 smtClean="0"/>
              <a:t>Jornadas LIP 2022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17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42" y="1144510"/>
            <a:ext cx="3363662" cy="272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142" y="3865235"/>
            <a:ext cx="3552857" cy="255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9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PT" b="1" dirty="0" smtClean="0"/>
              <a:t>A</a:t>
            </a:r>
            <a:r>
              <a:rPr lang="pt-PT" dirty="0" smtClean="0"/>
              <a:t> </a:t>
            </a:r>
            <a:r>
              <a:rPr lang="pt-PT" b="1" dirty="0" err="1" smtClean="0"/>
              <a:t>C</a:t>
            </a:r>
            <a:r>
              <a:rPr lang="pt-PT" dirty="0" err="1" smtClean="0"/>
              <a:t>ommon</a:t>
            </a:r>
            <a:r>
              <a:rPr lang="pt-PT" dirty="0" smtClean="0"/>
              <a:t> </a:t>
            </a:r>
            <a:r>
              <a:rPr lang="pt-PT" b="1" dirty="0" err="1" smtClean="0"/>
              <a:t>T</a:t>
            </a:r>
            <a:r>
              <a:rPr lang="pt-PT" dirty="0" err="1" smtClean="0"/>
              <a:t>racking</a:t>
            </a:r>
            <a:r>
              <a:rPr lang="pt-PT" dirty="0" smtClean="0"/>
              <a:t> </a:t>
            </a:r>
            <a:r>
              <a:rPr lang="pt-PT" b="1" dirty="0" smtClean="0"/>
              <a:t>S</a:t>
            </a:r>
            <a:r>
              <a:rPr lang="pt-PT" dirty="0" smtClean="0"/>
              <a:t>oftware (ACTS)</a:t>
            </a:r>
            <a:endParaRPr lang="pt-PT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270134"/>
            <a:ext cx="5196988" cy="5587865"/>
          </a:xfrm>
        </p:spPr>
        <p:txBody>
          <a:bodyPr>
            <a:normAutofit fontScale="55000" lnSpcReduction="20000"/>
          </a:bodyPr>
          <a:lstStyle/>
          <a:p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charged</a:t>
            </a:r>
            <a:r>
              <a:rPr lang="pt-PT" dirty="0"/>
              <a:t> </a:t>
            </a:r>
            <a:r>
              <a:rPr lang="pt-PT" dirty="0" err="1"/>
              <a:t>particles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one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most</a:t>
            </a:r>
            <a:r>
              <a:rPr lang="pt-PT" dirty="0"/>
              <a:t> </a:t>
            </a:r>
            <a:r>
              <a:rPr lang="pt-PT" dirty="0" err="1"/>
              <a:t>complex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CPU </a:t>
            </a:r>
            <a:r>
              <a:rPr lang="pt-PT" dirty="0" err="1" smtClean="0"/>
              <a:t>consuming</a:t>
            </a:r>
            <a:r>
              <a:rPr lang="pt-PT" dirty="0" smtClean="0"/>
              <a:t> </a:t>
            </a:r>
            <a:r>
              <a:rPr lang="pt-PT" dirty="0" err="1" smtClean="0"/>
              <a:t>phases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event</a:t>
            </a:r>
            <a:r>
              <a:rPr lang="pt-PT" dirty="0"/>
              <a:t> </a:t>
            </a:r>
            <a:r>
              <a:rPr lang="pt-PT" dirty="0" err="1"/>
              <a:t>reconstruction</a:t>
            </a:r>
            <a:endParaRPr lang="pt-PT" dirty="0"/>
          </a:p>
          <a:p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/>
              <a:t>become</a:t>
            </a:r>
            <a:r>
              <a:rPr lang="pt-PT" dirty="0"/>
              <a:t> </a:t>
            </a:r>
            <a:r>
              <a:rPr lang="pt-PT" dirty="0" err="1"/>
              <a:t>even</a:t>
            </a:r>
            <a:r>
              <a:rPr lang="pt-PT" dirty="0"/>
              <a:t> </a:t>
            </a:r>
            <a:r>
              <a:rPr lang="pt-PT" dirty="0" err="1"/>
              <a:t>greater</a:t>
            </a:r>
            <a:r>
              <a:rPr lang="pt-PT" dirty="0"/>
              <a:t> </a:t>
            </a:r>
            <a:r>
              <a:rPr lang="pt-PT" dirty="0" err="1"/>
              <a:t>computational</a:t>
            </a:r>
            <a:r>
              <a:rPr lang="pt-PT" dirty="0"/>
              <a:t> </a:t>
            </a:r>
            <a:r>
              <a:rPr lang="pt-PT" dirty="0" err="1"/>
              <a:t>challenge</a:t>
            </a:r>
            <a:r>
              <a:rPr lang="pt-PT" dirty="0"/>
              <a:t> </a:t>
            </a:r>
            <a:r>
              <a:rPr lang="pt-PT" dirty="0" err="1"/>
              <a:t>during</a:t>
            </a:r>
            <a:r>
              <a:rPr lang="pt-PT" dirty="0"/>
              <a:t> HL-</a:t>
            </a:r>
            <a:r>
              <a:rPr lang="pt-PT" dirty="0" smtClean="0"/>
              <a:t>LHC</a:t>
            </a:r>
            <a:endParaRPr lang="pt-PT" dirty="0"/>
          </a:p>
          <a:p>
            <a:endParaRPr lang="pt-PT" dirty="0" smtClean="0"/>
          </a:p>
          <a:p>
            <a:pPr marL="0" indent="0">
              <a:buNone/>
            </a:pPr>
            <a:r>
              <a:rPr lang="pt-PT" b="1" dirty="0" smtClean="0"/>
              <a:t>ACTS:</a:t>
            </a:r>
            <a:endParaRPr lang="pt-PT" b="1" dirty="0"/>
          </a:p>
          <a:p>
            <a:r>
              <a:rPr lang="pt-PT" dirty="0" err="1" smtClean="0"/>
              <a:t>Experiment</a:t>
            </a:r>
            <a:r>
              <a:rPr lang="pt-PT" dirty="0" err="1"/>
              <a:t>-independent</a:t>
            </a:r>
            <a:r>
              <a:rPr lang="pt-PT" dirty="0"/>
              <a:t> </a:t>
            </a:r>
            <a:r>
              <a:rPr lang="pt-PT" dirty="0" err="1"/>
              <a:t>toolkit</a:t>
            </a:r>
            <a:r>
              <a:rPr lang="pt-PT" dirty="0"/>
              <a:t> for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/>
              <a:t>track</a:t>
            </a:r>
            <a:r>
              <a:rPr lang="pt-PT" dirty="0"/>
              <a:t> </a:t>
            </a:r>
            <a:r>
              <a:rPr lang="pt-PT" dirty="0" err="1"/>
              <a:t>reconstruction</a:t>
            </a:r>
            <a:r>
              <a:rPr lang="pt-PT" dirty="0"/>
              <a:t> </a:t>
            </a:r>
            <a:endParaRPr lang="pt-PT" dirty="0" smtClean="0"/>
          </a:p>
          <a:p>
            <a:r>
              <a:rPr lang="pt-PT" dirty="0" err="1"/>
              <a:t>D</a:t>
            </a:r>
            <a:r>
              <a:rPr lang="pt-PT" dirty="0" err="1" smtClean="0"/>
              <a:t>esigned</a:t>
            </a:r>
            <a:r>
              <a:rPr lang="pt-PT" dirty="0" smtClean="0"/>
              <a:t> for </a:t>
            </a:r>
            <a:r>
              <a:rPr lang="pt-PT" dirty="0" err="1" smtClean="0"/>
              <a:t>modern</a:t>
            </a:r>
            <a:r>
              <a:rPr lang="pt-PT" dirty="0" smtClean="0"/>
              <a:t> </a:t>
            </a:r>
            <a:r>
              <a:rPr lang="pt-PT" dirty="0" err="1"/>
              <a:t>computing</a:t>
            </a:r>
            <a:r>
              <a:rPr lang="pt-PT" dirty="0"/>
              <a:t> </a:t>
            </a:r>
            <a:r>
              <a:rPr lang="pt-PT" dirty="0" err="1"/>
              <a:t>architectures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multi-threaded</a:t>
            </a:r>
            <a:r>
              <a:rPr lang="pt-PT" dirty="0"/>
              <a:t> </a:t>
            </a:r>
            <a:r>
              <a:rPr lang="pt-PT" dirty="0" err="1"/>
              <a:t>event</a:t>
            </a:r>
            <a:r>
              <a:rPr lang="pt-PT" dirty="0"/>
              <a:t> </a:t>
            </a:r>
            <a:r>
              <a:rPr lang="pt-PT" dirty="0" err="1" smtClean="0"/>
              <a:t>processing</a:t>
            </a:r>
            <a:endParaRPr lang="pt-PT" dirty="0" smtClean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r>
              <a:rPr lang="pt-PT" b="1" dirty="0" err="1" smtClean="0"/>
              <a:t>Goal</a:t>
            </a:r>
            <a:r>
              <a:rPr lang="pt-PT" dirty="0" smtClean="0"/>
              <a:t>:</a:t>
            </a:r>
            <a:endParaRPr lang="pt-PT" dirty="0"/>
          </a:p>
          <a:p>
            <a:r>
              <a:rPr lang="pt-PT" dirty="0" err="1" smtClean="0"/>
              <a:t>Implement</a:t>
            </a:r>
            <a:r>
              <a:rPr lang="pt-PT" dirty="0" smtClean="0"/>
              <a:t> </a:t>
            </a:r>
            <a:r>
              <a:rPr lang="pt-PT" dirty="0" err="1"/>
              <a:t>ITk</a:t>
            </a:r>
            <a:r>
              <a:rPr lang="pt-PT" dirty="0"/>
              <a:t> </a:t>
            </a:r>
            <a:r>
              <a:rPr lang="pt-PT" dirty="0" err="1"/>
              <a:t>seeding</a:t>
            </a:r>
            <a:r>
              <a:rPr lang="pt-PT" dirty="0"/>
              <a:t> </a:t>
            </a:r>
            <a:r>
              <a:rPr lang="pt-PT" dirty="0" err="1" smtClean="0"/>
              <a:t>algorithm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smtClean="0"/>
              <a:t>ACTS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integrate</a:t>
            </a:r>
            <a:r>
              <a:rPr lang="pt-PT" dirty="0" smtClean="0"/>
              <a:t> </a:t>
            </a:r>
            <a:r>
              <a:rPr lang="pt-PT" dirty="0" err="1"/>
              <a:t>into</a:t>
            </a:r>
            <a:r>
              <a:rPr lang="pt-PT" dirty="0"/>
              <a:t> </a:t>
            </a:r>
            <a:r>
              <a:rPr lang="pt-PT" dirty="0" smtClean="0"/>
              <a:t>standard ATLAS </a:t>
            </a:r>
            <a:r>
              <a:rPr lang="pt-PT" dirty="0" err="1" smtClean="0"/>
              <a:t>code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validate</a:t>
            </a:r>
            <a:r>
              <a:rPr lang="pt-PT" dirty="0" smtClean="0"/>
              <a:t> </a:t>
            </a:r>
            <a:r>
              <a:rPr lang="pt-PT" dirty="0" err="1" smtClean="0"/>
              <a:t>its</a:t>
            </a:r>
            <a:r>
              <a:rPr lang="pt-PT" dirty="0" smtClean="0"/>
              <a:t> performance</a:t>
            </a:r>
            <a:endParaRPr lang="pt-PT" dirty="0"/>
          </a:p>
          <a:p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Seeding</a:t>
            </a:r>
            <a:r>
              <a:rPr lang="pt-PT" b="1" dirty="0"/>
              <a:t> </a:t>
            </a:r>
            <a:r>
              <a:rPr lang="pt-PT" b="1" dirty="0" err="1"/>
              <a:t>Algorithm</a:t>
            </a:r>
            <a:endParaRPr lang="pt-PT" b="1" dirty="0"/>
          </a:p>
          <a:p>
            <a:r>
              <a:rPr lang="pt-PT" dirty="0" err="1" smtClean="0"/>
              <a:t>Forms</a:t>
            </a:r>
            <a:r>
              <a:rPr lang="pt-PT" dirty="0" smtClean="0"/>
              <a:t> </a:t>
            </a:r>
            <a:r>
              <a:rPr lang="pt-PT" dirty="0" err="1"/>
              <a:t>track</a:t>
            </a:r>
            <a:r>
              <a:rPr lang="pt-PT" dirty="0"/>
              <a:t> </a:t>
            </a:r>
            <a:r>
              <a:rPr lang="pt-PT" dirty="0" err="1"/>
              <a:t>seeds</a:t>
            </a:r>
            <a:r>
              <a:rPr lang="pt-PT" dirty="0"/>
              <a:t> </a:t>
            </a:r>
            <a:r>
              <a:rPr lang="pt-PT" dirty="0" err="1"/>
              <a:t>consisting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triplets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space-points</a:t>
            </a:r>
            <a:r>
              <a:rPr lang="pt-PT" dirty="0"/>
              <a:t> (SP) 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geometrical</a:t>
            </a:r>
            <a:r>
              <a:rPr lang="pt-PT" dirty="0"/>
              <a:t> </a:t>
            </a:r>
            <a:r>
              <a:rPr lang="pt-PT" dirty="0" err="1"/>
              <a:t>assumptions</a:t>
            </a:r>
            <a:r>
              <a:rPr lang="pt-PT" dirty="0"/>
              <a:t> </a:t>
            </a:r>
            <a:r>
              <a:rPr lang="pt-PT" dirty="0" err="1"/>
              <a:t>relative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interaction</a:t>
            </a:r>
            <a:r>
              <a:rPr lang="pt-PT" dirty="0"/>
              <a:t> </a:t>
            </a:r>
            <a:r>
              <a:rPr lang="pt-PT" dirty="0" err="1"/>
              <a:t>point</a:t>
            </a:r>
            <a:endParaRPr lang="pt-PT" dirty="0"/>
          </a:p>
          <a:p>
            <a:endParaRPr lang="pt-PT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322" y="977610"/>
            <a:ext cx="3772676" cy="2255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527" y="3352787"/>
            <a:ext cx="1870471" cy="1573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988" y="3352787"/>
            <a:ext cx="2076539" cy="1498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592181"/>
            <a:ext cx="4072921" cy="2836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330" y="4758689"/>
            <a:ext cx="4577668" cy="2288834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432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132" y="3297430"/>
            <a:ext cx="9104868" cy="3153594"/>
            <a:chOff x="0" y="3492036"/>
            <a:chExt cx="9144000" cy="28521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24540" b="26281"/>
            <a:stretch/>
          </p:blipFill>
          <p:spPr>
            <a:xfrm>
              <a:off x="0" y="3819029"/>
              <a:ext cx="9144000" cy="252512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1894" y="3492036"/>
              <a:ext cx="1054477" cy="1054477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902"/>
          </a:xfrm>
        </p:spPr>
        <p:txBody>
          <a:bodyPr/>
          <a:lstStyle/>
          <a:p>
            <a:r>
              <a:rPr lang="pt-PT" dirty="0" err="1" smtClean="0">
                <a:solidFill>
                  <a:srgbClr val="FFFFFF"/>
                </a:solidFill>
              </a:rPr>
              <a:t>Summary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Outlook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9835" y="1167942"/>
            <a:ext cx="8637532" cy="2306682"/>
          </a:xfrm>
        </p:spPr>
        <p:txBody>
          <a:bodyPr>
            <a:normAutofit fontScale="92500" lnSpcReduction="1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A </a:t>
            </a:r>
            <a:r>
              <a:rPr lang="pt-PT" dirty="0" err="1" smtClean="0">
                <a:solidFill>
                  <a:srgbClr val="FFFFFF"/>
                </a:solidFill>
              </a:rPr>
              <a:t>lot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activity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was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started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on</a:t>
            </a:r>
            <a:r>
              <a:rPr lang="pt-PT" dirty="0" smtClean="0">
                <a:solidFill>
                  <a:srgbClr val="FFFFFF"/>
                </a:solidFill>
              </a:rPr>
              <a:t> upgrades for HL-LHC  </a:t>
            </a:r>
            <a:r>
              <a:rPr lang="pt-PT" dirty="0" err="1" smtClean="0">
                <a:solidFill>
                  <a:srgbClr val="FFFFFF"/>
                </a:solidFill>
              </a:rPr>
              <a:t>s</a:t>
            </a:r>
            <a:r>
              <a:rPr lang="pt-PT" dirty="0" err="1" smtClean="0">
                <a:solidFill>
                  <a:srgbClr val="FFFFFF"/>
                </a:solidFill>
              </a:rPr>
              <a:t>ince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last</a:t>
            </a:r>
            <a:r>
              <a:rPr lang="pt-PT" dirty="0" smtClean="0">
                <a:solidFill>
                  <a:srgbClr val="FFFFFF"/>
                </a:solidFill>
              </a:rPr>
              <a:t> LIP Jornadas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Interesting</a:t>
            </a:r>
            <a:r>
              <a:rPr lang="pt-PT" dirty="0" smtClean="0">
                <a:solidFill>
                  <a:srgbClr val="FFFFFF"/>
                </a:solidFill>
              </a:rPr>
              <a:t> times!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First</a:t>
            </a:r>
            <a:r>
              <a:rPr lang="pt-PT" dirty="0" smtClean="0">
                <a:solidFill>
                  <a:srgbClr val="FFFFFF"/>
                </a:solidFill>
              </a:rPr>
              <a:t> HL-LHC </a:t>
            </a:r>
            <a:r>
              <a:rPr lang="pt-PT" dirty="0" err="1" smtClean="0">
                <a:solidFill>
                  <a:srgbClr val="FFFFFF"/>
                </a:solidFill>
              </a:rPr>
              <a:t>run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will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be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on</a:t>
            </a:r>
            <a:r>
              <a:rPr lang="pt-PT" dirty="0" smtClean="0">
                <a:solidFill>
                  <a:srgbClr val="FFFFFF"/>
                </a:solidFill>
              </a:rPr>
              <a:t> 2029 </a:t>
            </a:r>
            <a:r>
              <a:rPr lang="mr-IN" dirty="0" smtClean="0">
                <a:solidFill>
                  <a:srgbClr val="FFFFFF"/>
                </a:solidFill>
              </a:rPr>
              <a:t>–</a:t>
            </a:r>
            <a:r>
              <a:rPr lang="pt-PT" dirty="0" smtClean="0">
                <a:solidFill>
                  <a:srgbClr val="FFFFFF"/>
                </a:solidFill>
              </a:rPr>
              <a:t> 7 </a:t>
            </a:r>
            <a:r>
              <a:rPr lang="pt-PT" dirty="0" err="1" smtClean="0">
                <a:solidFill>
                  <a:srgbClr val="FFFFFF"/>
                </a:solidFill>
              </a:rPr>
              <a:t>years</a:t>
            </a:r>
            <a:r>
              <a:rPr lang="pt-PT" dirty="0" smtClean="0">
                <a:solidFill>
                  <a:srgbClr val="FFFFFF"/>
                </a:solidFill>
              </a:rPr>
              <a:t> to </a:t>
            </a:r>
            <a:r>
              <a:rPr lang="pt-PT" dirty="0" err="1" smtClean="0">
                <a:solidFill>
                  <a:srgbClr val="FFFFFF"/>
                </a:solidFill>
              </a:rPr>
              <a:t>develop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build</a:t>
            </a:r>
            <a:r>
              <a:rPr lang="pt-PT" dirty="0" smtClean="0">
                <a:solidFill>
                  <a:srgbClr val="FFFFFF"/>
                </a:solidFill>
              </a:rPr>
              <a:t>, </a:t>
            </a:r>
            <a:r>
              <a:rPr lang="pt-PT" dirty="0" err="1" smtClean="0">
                <a:solidFill>
                  <a:srgbClr val="FFFFFF"/>
                </a:solidFill>
              </a:rPr>
              <a:t>install,and</a:t>
            </a:r>
            <a:r>
              <a:rPr lang="pt-PT" dirty="0" smtClean="0">
                <a:solidFill>
                  <a:srgbClr val="FFFFFF"/>
                </a:solidFill>
              </a:rPr>
              <a:t>  </a:t>
            </a:r>
            <a:r>
              <a:rPr lang="pt-PT" dirty="0" err="1" smtClean="0">
                <a:solidFill>
                  <a:srgbClr val="FFFFFF"/>
                </a:solidFill>
              </a:rPr>
              <a:t>commission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mr-IN" dirty="0" smtClean="0">
                <a:solidFill>
                  <a:srgbClr val="FFFFFF"/>
                </a:solidFill>
              </a:rPr>
              <a:t>–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Lots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fun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ahead</a:t>
            </a:r>
            <a:r>
              <a:rPr lang="pt-PT" dirty="0" smtClean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956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86" y="1993137"/>
            <a:ext cx="3898563" cy="2576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7055"/>
          </a:xfrm>
        </p:spPr>
        <p:txBody>
          <a:bodyPr>
            <a:normAutofit fontScale="90000"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ATLAS Upgrade: </a:t>
            </a:r>
            <a:r>
              <a:rPr lang="pt-PT" dirty="0" err="1" smtClean="0">
                <a:solidFill>
                  <a:schemeClr val="bg1"/>
                </a:solidFill>
              </a:rPr>
              <a:t>Motivation</a:t>
            </a:r>
            <a:r>
              <a:rPr lang="pt-PT" dirty="0" smtClean="0">
                <a:solidFill>
                  <a:schemeClr val="bg1"/>
                </a:solidFill>
              </a:rPr>
              <a:t> for HL-LHC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27842" y="1327492"/>
            <a:ext cx="4940557" cy="5294286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High-Luminosity</a:t>
            </a:r>
            <a:r>
              <a:rPr lang="pt-PT" dirty="0" smtClean="0">
                <a:solidFill>
                  <a:srgbClr val="FFFFFF"/>
                </a:solidFill>
              </a:rPr>
              <a:t>!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Statistical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uncertainty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depends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smtClean="0">
                <a:solidFill>
                  <a:srgbClr val="FFFFFF"/>
                </a:solidFill>
              </a:rPr>
              <a:t>√L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</a:p>
          <a:p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So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far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collected</a:t>
            </a:r>
            <a:r>
              <a:rPr lang="pt-PT" dirty="0" smtClean="0">
                <a:solidFill>
                  <a:srgbClr val="FFFFFF"/>
                </a:solidFill>
              </a:rPr>
              <a:t> ≈150 fb</a:t>
            </a:r>
            <a:r>
              <a:rPr lang="pt-PT" baseline="30000" dirty="0" smtClean="0">
                <a:solidFill>
                  <a:srgbClr val="FFFFFF"/>
                </a:solidFill>
              </a:rPr>
              <a:t>-1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data </a:t>
            </a:r>
            <a:r>
              <a:rPr lang="pt-PT" dirty="0" err="1" smtClean="0">
                <a:solidFill>
                  <a:srgbClr val="FFFFFF"/>
                </a:solidFill>
              </a:rPr>
              <a:t>at</a:t>
            </a:r>
            <a:r>
              <a:rPr lang="pt-PT" dirty="0" smtClean="0">
                <a:solidFill>
                  <a:srgbClr val="FFFFFF"/>
                </a:solidFill>
              </a:rPr>
              <a:t> √s=7, 8 </a:t>
            </a:r>
            <a:r>
              <a:rPr lang="pt-PT" dirty="0" err="1" smtClean="0">
                <a:solidFill>
                  <a:srgbClr val="FFFFFF"/>
                </a:solidFill>
              </a:rPr>
              <a:t>and</a:t>
            </a:r>
            <a:r>
              <a:rPr lang="pt-PT" dirty="0" smtClean="0">
                <a:solidFill>
                  <a:srgbClr val="FFFFFF"/>
                </a:solidFill>
              </a:rPr>
              <a:t> 13 </a:t>
            </a:r>
            <a:r>
              <a:rPr lang="pt-PT" dirty="0" err="1" smtClean="0">
                <a:solidFill>
                  <a:srgbClr val="FFFFFF"/>
                </a:solidFill>
              </a:rPr>
              <a:t>TeV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Less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than</a:t>
            </a:r>
            <a:r>
              <a:rPr lang="pt-PT" dirty="0" smtClean="0">
                <a:solidFill>
                  <a:srgbClr val="FFFFFF"/>
                </a:solidFill>
              </a:rPr>
              <a:t> 5%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final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Resulted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</a:t>
            </a:r>
            <a:r>
              <a:rPr lang="pt-PT" dirty="0" smtClean="0">
                <a:solidFill>
                  <a:srgbClr val="FFFFFF"/>
                </a:solidFill>
              </a:rPr>
              <a:t> 1039 </a:t>
            </a:r>
            <a:r>
              <a:rPr lang="pt-PT" dirty="0" err="1" smtClean="0">
                <a:solidFill>
                  <a:srgbClr val="FFFFFF"/>
                </a:solidFill>
              </a:rPr>
              <a:t>published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papers</a:t>
            </a:r>
            <a:endParaRPr lang="pt-PT" dirty="0" smtClean="0">
              <a:solidFill>
                <a:srgbClr val="FFFFFF"/>
              </a:solidFill>
            </a:endParaRP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Goal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is</a:t>
            </a:r>
            <a:r>
              <a:rPr lang="pt-PT" dirty="0" smtClean="0">
                <a:solidFill>
                  <a:srgbClr val="FFFFFF"/>
                </a:solidFill>
              </a:rPr>
              <a:t> to </a:t>
            </a:r>
            <a:r>
              <a:rPr lang="pt-PT" dirty="0" err="1" smtClean="0">
                <a:solidFill>
                  <a:srgbClr val="FFFFFF"/>
                </a:solidFill>
              </a:rPr>
              <a:t>collect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up</a:t>
            </a:r>
            <a:r>
              <a:rPr lang="pt-PT" dirty="0" smtClean="0">
                <a:solidFill>
                  <a:srgbClr val="FFFFFF"/>
                </a:solidFill>
              </a:rPr>
              <a:t> to 4000 </a:t>
            </a:r>
            <a:r>
              <a:rPr lang="pt-PT" dirty="0" smtClean="0">
                <a:solidFill>
                  <a:srgbClr val="FFFFFF"/>
                </a:solidFill>
              </a:rPr>
              <a:t>fb</a:t>
            </a:r>
            <a:r>
              <a:rPr lang="pt-PT" baseline="30000" dirty="0" smtClean="0">
                <a:solidFill>
                  <a:srgbClr val="FFFFFF"/>
                </a:solidFill>
              </a:rPr>
              <a:t>-1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until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end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of</a:t>
            </a:r>
            <a:r>
              <a:rPr lang="pt-PT" dirty="0" smtClean="0">
                <a:solidFill>
                  <a:srgbClr val="FFFFFF"/>
                </a:solidFill>
              </a:rPr>
              <a:t> LHC</a:t>
            </a:r>
          </a:p>
          <a:p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smtClean="0">
                <a:solidFill>
                  <a:srgbClr val="FFFFFF"/>
                </a:solidFill>
              </a:rPr>
              <a:t>=&gt; </a:t>
            </a:r>
            <a:r>
              <a:rPr lang="pt-PT" dirty="0" err="1" smtClean="0">
                <a:solidFill>
                  <a:srgbClr val="FFFFFF"/>
                </a:solidFill>
              </a:rPr>
              <a:t>Increase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instantaneous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luminosity</a:t>
            </a:r>
            <a:r>
              <a:rPr lang="pt-PT" dirty="0" smtClean="0">
                <a:solidFill>
                  <a:srgbClr val="FFFFFF"/>
                </a:solidFill>
              </a:rPr>
              <a:t>!</a:t>
            </a:r>
          </a:p>
          <a:p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err="1" smtClean="0">
                <a:solidFill>
                  <a:srgbClr val="FFFFFF"/>
                </a:solidFill>
              </a:rPr>
              <a:t>Downside</a:t>
            </a:r>
            <a:r>
              <a:rPr lang="pt-PT" dirty="0" smtClean="0">
                <a:solidFill>
                  <a:srgbClr val="FFFFFF"/>
                </a:solidFill>
              </a:rPr>
              <a:t>: PILEUP</a:t>
            </a:r>
          </a:p>
          <a:p>
            <a:pPr lvl="1"/>
            <a:r>
              <a:rPr lang="pt-PT" dirty="0" err="1">
                <a:solidFill>
                  <a:srgbClr val="FFFFFF"/>
                </a:solidFill>
              </a:rPr>
              <a:t>A</a:t>
            </a:r>
            <a:r>
              <a:rPr lang="pt-PT" dirty="0" err="1" smtClean="0">
                <a:solidFill>
                  <a:srgbClr val="FFFFFF"/>
                </a:solidFill>
              </a:rPr>
              <a:t>ffects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experiment</a:t>
            </a:r>
            <a:r>
              <a:rPr lang="pt-PT" dirty="0" smtClean="0">
                <a:solidFill>
                  <a:srgbClr val="FFFFFF"/>
                </a:solidFill>
              </a:rPr>
              <a:t> performance</a:t>
            </a:r>
          </a:p>
          <a:p>
            <a:pPr lvl="1"/>
            <a:r>
              <a:rPr lang="pt-PT" dirty="0" err="1" smtClean="0">
                <a:solidFill>
                  <a:srgbClr val="FFFFFF"/>
                </a:solidFill>
              </a:rPr>
              <a:t>Average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smtClean="0">
                <a:solidFill>
                  <a:srgbClr val="FFFFFF"/>
                </a:solidFill>
              </a:rPr>
              <a:t>≈</a:t>
            </a:r>
            <a:r>
              <a:rPr lang="pt-PT" dirty="0" smtClean="0">
                <a:solidFill>
                  <a:srgbClr val="FFFFFF"/>
                </a:solidFill>
              </a:rPr>
              <a:t>30 </a:t>
            </a:r>
            <a:r>
              <a:rPr lang="pt-PT" dirty="0" err="1" smtClean="0">
                <a:solidFill>
                  <a:srgbClr val="FFFFFF"/>
                </a:solidFill>
              </a:rPr>
              <a:t>so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far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Expect u</a:t>
            </a:r>
            <a:r>
              <a:rPr lang="pt-PT" dirty="0" smtClean="0">
                <a:solidFill>
                  <a:srgbClr val="FFFFFF"/>
                </a:solidFill>
              </a:rPr>
              <a:t>p to 200  </a:t>
            </a:r>
            <a:r>
              <a:rPr lang="pt-PT" dirty="0" err="1" smtClean="0">
                <a:solidFill>
                  <a:srgbClr val="FFFFFF"/>
                </a:solidFill>
              </a:rPr>
              <a:t>in</a:t>
            </a:r>
            <a:r>
              <a:rPr lang="pt-PT" dirty="0" smtClean="0">
                <a:solidFill>
                  <a:srgbClr val="FFFFFF"/>
                </a:solidFill>
              </a:rPr>
              <a:t> HL-LHC</a:t>
            </a:r>
          </a:p>
          <a:p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77" y="1327492"/>
            <a:ext cx="3751762" cy="2695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77" y="4242950"/>
            <a:ext cx="3751762" cy="188947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435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65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2417" y="5795904"/>
            <a:ext cx="6400800" cy="800672"/>
          </a:xfr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E-mail: Ricardo Gonçalo (</a:t>
            </a:r>
            <a:r>
              <a:rPr lang="pt-PT" dirty="0" err="1" smtClean="0">
                <a:solidFill>
                  <a:srgbClr val="FFFFFF"/>
                </a:solidFill>
              </a:rPr>
              <a:t>jgoncalo@lip.pp</a:t>
            </a:r>
            <a:endParaRPr lang="pt-PT" dirty="0" smtClean="0">
              <a:solidFill>
                <a:srgbClr val="FFFFFF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351" y="736392"/>
            <a:ext cx="9137649" cy="1468118"/>
          </a:xfrm>
          <a:prstGeom prst="rect">
            <a:avLst/>
          </a:prstGeo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8000" dirty="0" smtClean="0">
                <a:solidFill>
                  <a:srgbClr val="FFFFFF"/>
                </a:solidFill>
              </a:rPr>
              <a:t>Backup Slides</a:t>
            </a:r>
            <a:endParaRPr lang="pt-PT" sz="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0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Jornadas LIP 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21</a:t>
            </a:fld>
            <a:endParaRPr lang="pt-PT"/>
          </a:p>
        </p:txBody>
      </p:sp>
      <p:grpSp>
        <p:nvGrpSpPr>
          <p:cNvPr id="8" name="Group 7"/>
          <p:cNvGrpSpPr/>
          <p:nvPr/>
        </p:nvGrpSpPr>
        <p:grpSpPr>
          <a:xfrm>
            <a:off x="0" y="406400"/>
            <a:ext cx="9144000" cy="6037326"/>
            <a:chOff x="0" y="406400"/>
            <a:chExt cx="9144000" cy="60373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06400"/>
              <a:ext cx="9144000" cy="603732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868144" y="4365104"/>
              <a:ext cx="3275856" cy="20786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403" y="3202119"/>
            <a:ext cx="6660232" cy="3241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732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93"/>
    </mc:Choice>
    <mc:Fallback xmlns="">
      <p:transition xmlns:p14="http://schemas.microsoft.com/office/powerpoint/2010/main" spd="slow" advTm="461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" y="846756"/>
            <a:ext cx="9095023" cy="6011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35"/>
            <a:ext cx="8229600" cy="1143000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ATLAS Upgrade: </a:t>
            </a:r>
            <a:r>
              <a:rPr lang="pt-PT" dirty="0" err="1" smtClean="0">
                <a:solidFill>
                  <a:srgbClr val="FFFFFF"/>
                </a:solidFill>
              </a:rPr>
              <a:t>pileup</a:t>
            </a:r>
            <a:r>
              <a:rPr lang="pt-PT" dirty="0" smtClean="0">
                <a:solidFill>
                  <a:srgbClr val="FFFFFF"/>
                </a:solidFill>
              </a:rPr>
              <a:t> = 200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026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6455"/>
            <a:ext cx="8229600" cy="907902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ATLAS Upgrade @ LIP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10" name="Content Placeholder 6" descr="ATLAS_black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34" r="-334"/>
          <a:stretch>
            <a:fillRect/>
          </a:stretch>
        </p:blipFill>
        <p:spPr bwMode="auto">
          <a:xfrm>
            <a:off x="204367" y="1372327"/>
            <a:ext cx="8685988" cy="483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826466" y="3825001"/>
            <a:ext cx="2538349" cy="2906115"/>
            <a:chOff x="4673866" y="2308901"/>
            <a:chExt cx="2595968" cy="231901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9" b="97605" l="9746" r="9915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4737">
              <a:off x="5370956" y="2308901"/>
              <a:ext cx="1898878" cy="17915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673866" y="3891119"/>
              <a:ext cx="1872208" cy="7367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dirty="0" err="1" smtClean="0">
                  <a:solidFill>
                    <a:srgbClr val="FFFFFF"/>
                  </a:solidFill>
                </a:rPr>
                <a:t>High</a:t>
              </a:r>
              <a:r>
                <a:rPr lang="pt-PT" dirty="0" smtClean="0">
                  <a:solidFill>
                    <a:srgbClr val="FFFFFF"/>
                  </a:solidFill>
                </a:rPr>
                <a:t> </a:t>
              </a:r>
              <a:r>
                <a:rPr lang="pt-PT" dirty="0" err="1" smtClean="0">
                  <a:solidFill>
                    <a:srgbClr val="FFFFFF"/>
                  </a:solidFill>
                </a:rPr>
                <a:t>Granularity</a:t>
              </a:r>
              <a:r>
                <a:rPr lang="pt-PT" dirty="0" smtClean="0">
                  <a:solidFill>
                    <a:srgbClr val="FFFFFF"/>
                  </a:solidFill>
                </a:rPr>
                <a:t> </a:t>
              </a:r>
              <a:r>
                <a:rPr lang="pt-PT" dirty="0" err="1" smtClean="0">
                  <a:solidFill>
                    <a:srgbClr val="FFFFFF"/>
                  </a:solidFill>
                </a:rPr>
                <a:t>Timing</a:t>
              </a:r>
              <a:r>
                <a:rPr lang="pt-PT" dirty="0" smtClean="0">
                  <a:solidFill>
                    <a:srgbClr val="FFFFFF"/>
                  </a:solidFill>
                </a:rPr>
                <a:t> Detector </a:t>
              </a:r>
            </a:p>
            <a:p>
              <a:r>
                <a:rPr lang="pt-PT" dirty="0" smtClean="0">
                  <a:solidFill>
                    <a:srgbClr val="FFFFFF"/>
                  </a:solidFill>
                </a:rPr>
                <a:t>(30ps/</a:t>
              </a:r>
              <a:r>
                <a:rPr lang="pt-PT" dirty="0" err="1" smtClean="0">
                  <a:solidFill>
                    <a:srgbClr val="FFFFFF"/>
                  </a:solidFill>
                </a:rPr>
                <a:t>track</a:t>
              </a:r>
              <a:r>
                <a:rPr lang="pt-PT" dirty="0" smtClean="0">
                  <a:solidFill>
                    <a:srgbClr val="FFFFFF"/>
                  </a:solidFill>
                </a:rPr>
                <a:t>)</a:t>
              </a:r>
              <a:endParaRPr lang="pt-PT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Right Arrow 17"/>
          <p:cNvSpPr/>
          <p:nvPr/>
        </p:nvSpPr>
        <p:spPr>
          <a:xfrm rot="13320400">
            <a:off x="5899513" y="3914318"/>
            <a:ext cx="1356451" cy="17910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290720"/>
            <a:ext cx="2228884" cy="1443751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 rot="19361208">
            <a:off x="2266716" y="4461582"/>
            <a:ext cx="2950119" cy="20054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D993F1C-909A-47E5-913A-5E059F0DF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1149"/>
            <a:ext cx="2344973" cy="1340320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 rot="1295440">
            <a:off x="2631438" y="2684220"/>
            <a:ext cx="2472726" cy="2266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TextBox 22"/>
          <p:cNvSpPr txBox="1"/>
          <p:nvPr/>
        </p:nvSpPr>
        <p:spPr>
          <a:xfrm>
            <a:off x="2717659" y="6078355"/>
            <a:ext cx="26253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</a:t>
            </a:r>
            <a:r>
              <a:rPr lang="pt-PT" dirty="0" err="1" smtClean="0">
                <a:solidFill>
                  <a:srgbClr val="FFFFFF"/>
                </a:solidFill>
              </a:rPr>
              <a:t>rack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reconstruction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smtClean="0">
                <a:solidFill>
                  <a:srgbClr val="FFFFFF"/>
                </a:solidFill>
              </a:rPr>
              <a:t>for </a:t>
            </a:r>
            <a:r>
              <a:rPr lang="en-US" dirty="0" smtClean="0">
                <a:solidFill>
                  <a:srgbClr val="FFFFFF"/>
                </a:solidFill>
              </a:rPr>
              <a:t>N</a:t>
            </a:r>
            <a:r>
              <a:rPr lang="pt-PT" dirty="0" err="1" smtClean="0">
                <a:solidFill>
                  <a:srgbClr val="FFFFFF"/>
                </a:solidFill>
              </a:rPr>
              <a:t>ew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Inner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Tracker</a:t>
            </a:r>
            <a:r>
              <a:rPr lang="pt-PT" dirty="0" smtClean="0">
                <a:solidFill>
                  <a:srgbClr val="FFFFFF"/>
                </a:solidFill>
              </a:rPr>
              <a:t> (</a:t>
            </a:r>
            <a:r>
              <a:rPr lang="pt-PT" dirty="0" err="1" smtClean="0">
                <a:solidFill>
                  <a:srgbClr val="FFFFFF"/>
                </a:solidFill>
              </a:rPr>
              <a:t>ITk</a:t>
            </a:r>
            <a:r>
              <a:rPr lang="pt-PT" dirty="0" smtClean="0">
                <a:solidFill>
                  <a:srgbClr val="FFFFFF"/>
                </a:solidFill>
              </a:rPr>
              <a:t>)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70059" y="996694"/>
            <a:ext cx="218905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</a:t>
            </a:r>
            <a:r>
              <a:rPr lang="pt-PT" dirty="0" err="1" smtClean="0">
                <a:solidFill>
                  <a:srgbClr val="FFFFFF"/>
                </a:solidFill>
              </a:rPr>
              <a:t>ew</a:t>
            </a:r>
            <a:r>
              <a:rPr lang="pt-PT" dirty="0" smtClean="0">
                <a:solidFill>
                  <a:srgbClr val="FFFFFF"/>
                </a:solidFill>
              </a:rPr>
              <a:t> Tile </a:t>
            </a:r>
            <a:r>
              <a:rPr lang="pt-PT" dirty="0" err="1" smtClean="0">
                <a:solidFill>
                  <a:srgbClr val="FFFFFF"/>
                </a:solidFill>
              </a:rPr>
              <a:t>Calorimeter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High-Voltage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system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41636" y="996694"/>
            <a:ext cx="1887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R&amp;D </a:t>
            </a:r>
            <a:r>
              <a:rPr lang="pt-PT" dirty="0" err="1" smtClean="0">
                <a:solidFill>
                  <a:srgbClr val="FFFFFF"/>
                </a:solidFill>
              </a:rPr>
              <a:t>on</a:t>
            </a:r>
            <a:r>
              <a:rPr lang="pt-PT" dirty="0" smtClean="0">
                <a:solidFill>
                  <a:srgbClr val="FFFFFF"/>
                </a:solidFill>
              </a:rPr>
              <a:t> hardware </a:t>
            </a:r>
            <a:r>
              <a:rPr lang="pt-PT" dirty="0" err="1" smtClean="0">
                <a:solidFill>
                  <a:srgbClr val="FFFFFF"/>
                </a:solidFill>
              </a:rPr>
              <a:t>acceleration</a:t>
            </a:r>
            <a:r>
              <a:rPr lang="pt-PT" dirty="0" smtClean="0">
                <a:solidFill>
                  <a:srgbClr val="FFFFFF"/>
                </a:solidFill>
              </a:rPr>
              <a:t> for </a:t>
            </a:r>
            <a:r>
              <a:rPr lang="pt-PT" dirty="0" err="1" smtClean="0">
                <a:solidFill>
                  <a:srgbClr val="FFFFFF"/>
                </a:solidFill>
              </a:rPr>
              <a:t>trigger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1180" y="1051149"/>
            <a:ext cx="1440456" cy="1080342"/>
          </a:xfrm>
          <a:prstGeom prst="rect">
            <a:avLst/>
          </a:prstGeom>
        </p:spPr>
      </p:pic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47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435"/>
            <a:ext cx="8229600" cy="1143000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ATLAS </a:t>
            </a:r>
            <a:r>
              <a:rPr lang="pt-PT" dirty="0" err="1" smtClean="0">
                <a:solidFill>
                  <a:srgbClr val="FFFFFF"/>
                </a:solidFill>
              </a:rPr>
              <a:t>TileCal</a:t>
            </a:r>
            <a:r>
              <a:rPr lang="pt-PT" dirty="0" smtClean="0">
                <a:solidFill>
                  <a:srgbClr val="FFFFFF"/>
                </a:solidFill>
              </a:rPr>
              <a:t> Upgrade</a:t>
            </a:r>
            <a:endParaRPr lang="pt-PT" dirty="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1505232"/>
            <a:ext cx="9144000" cy="4025630"/>
            <a:chOff x="0" y="1461435"/>
            <a:chExt cx="9144000" cy="4025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61435"/>
              <a:ext cx="6156847" cy="40256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3916" y="1461435"/>
              <a:ext cx="3440084" cy="402563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557239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HV </a:t>
            </a:r>
            <a:r>
              <a:rPr lang="pt-PT" dirty="0" err="1" smtClean="0">
                <a:solidFill>
                  <a:schemeClr val="bg1"/>
                </a:solidFill>
              </a:rPr>
              <a:t>System</a:t>
            </a:r>
            <a:r>
              <a:rPr lang="pt-PT" dirty="0" smtClean="0">
                <a:solidFill>
                  <a:schemeClr val="bg1"/>
                </a:solidFill>
              </a:rPr>
              <a:t>: Agostinho Gomes, Guiomar Evans, Luís </a:t>
            </a:r>
            <a:r>
              <a:rPr lang="pt-PT" dirty="0" err="1" smtClean="0">
                <a:solidFill>
                  <a:schemeClr val="bg1"/>
                </a:solidFill>
              </a:rPr>
              <a:t>Gurriana</a:t>
            </a:r>
            <a:r>
              <a:rPr lang="pt-PT" dirty="0" smtClean="0">
                <a:solidFill>
                  <a:schemeClr val="bg1"/>
                </a:solidFill>
              </a:rPr>
              <a:t>, Filipe Martins, José Augusto, Rui </a:t>
            </a:r>
            <a:r>
              <a:rPr lang="pt-PT" dirty="0" err="1" smtClean="0">
                <a:solidFill>
                  <a:schemeClr val="bg1"/>
                </a:solidFill>
              </a:rPr>
              <a:t>Fernandez</a:t>
            </a:r>
            <a:r>
              <a:rPr lang="pt-PT" dirty="0" smtClean="0">
                <a:solidFill>
                  <a:schemeClr val="bg1"/>
                </a:solidFill>
              </a:rPr>
              <a:t>, Pedro Assis, Miguel Ferreira, </a:t>
            </a:r>
            <a:r>
              <a:rPr lang="pt-PT" dirty="0" smtClean="0">
                <a:solidFill>
                  <a:schemeClr val="bg1"/>
                </a:solidFill>
              </a:rPr>
              <a:t>José Carlos Nogueira</a:t>
            </a:r>
            <a:r>
              <a:rPr lang="pt-PT" dirty="0" smtClean="0">
                <a:solidFill>
                  <a:schemeClr val="bg1"/>
                </a:solidFill>
              </a:rPr>
              <a:t> (</a:t>
            </a:r>
            <a:r>
              <a:rPr lang="pt-PT" dirty="0" err="1" smtClean="0">
                <a:solidFill>
                  <a:schemeClr val="bg1"/>
                </a:solidFill>
              </a:rPr>
              <a:t>collaboration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with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eCRLab</a:t>
            </a:r>
            <a:r>
              <a:rPr lang="pt-PT" dirty="0" smtClean="0">
                <a:solidFill>
                  <a:schemeClr val="bg1"/>
                </a:solidFill>
              </a:rPr>
              <a:t>) </a:t>
            </a:r>
          </a:p>
          <a:p>
            <a:r>
              <a:rPr lang="pt-PT" dirty="0" err="1" smtClean="0">
                <a:solidFill>
                  <a:schemeClr val="bg1"/>
                </a:solidFill>
              </a:rPr>
              <a:t>Optics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Robustness</a:t>
            </a:r>
            <a:r>
              <a:rPr lang="pt-PT" dirty="0" smtClean="0">
                <a:solidFill>
                  <a:schemeClr val="bg1"/>
                </a:solidFill>
              </a:rPr>
              <a:t>: Rute Pedro, Beatriz Pereira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2087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t-PT" dirty="0" err="1" smtClean="0"/>
              <a:t>TileCal</a:t>
            </a:r>
            <a:r>
              <a:rPr lang="pt-PT" dirty="0" smtClean="0"/>
              <a:t> </a:t>
            </a:r>
            <a:r>
              <a:rPr lang="pt-PT" dirty="0" err="1" smtClean="0"/>
              <a:t>High-Voltage</a:t>
            </a:r>
            <a:r>
              <a:rPr lang="pt-PT" dirty="0" smtClean="0"/>
              <a:t> </a:t>
            </a:r>
            <a:r>
              <a:rPr lang="pt-PT" dirty="0" err="1" smtClean="0"/>
              <a:t>System</a:t>
            </a:r>
            <a:endParaRPr lang="pt-P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993F1C-909A-47E5-913A-5E059F0DF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36" y="1843814"/>
            <a:ext cx="6896168" cy="3941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6ABBFF-C961-4075-833E-33E5C9001EFF}"/>
              </a:ext>
            </a:extLst>
          </p:cNvPr>
          <p:cNvSpPr txBox="1"/>
          <p:nvPr/>
        </p:nvSpPr>
        <p:spPr>
          <a:xfrm>
            <a:off x="4980745" y="1215940"/>
            <a:ext cx="375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" marR="40640" hangingPunct="0"/>
            <a:r>
              <a:rPr lang="pt-PT" b="1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HVRemote</a:t>
            </a:r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boards - Regulation and control system off detector at USA15 (256 boards)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8D9562-C454-4BF5-BE9B-DD6DE8077511}"/>
              </a:ext>
            </a:extLst>
          </p:cNvPr>
          <p:cNvSpPr txBox="1"/>
          <p:nvPr/>
        </p:nvSpPr>
        <p:spPr>
          <a:xfrm>
            <a:off x="251520" y="3985268"/>
            <a:ext cx="2019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" marR="40640" hangingPunct="0"/>
            <a:r>
              <a:rPr lang="pt-PT" b="1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16 </a:t>
            </a:r>
            <a:r>
              <a:rPr lang="pt-PT" b="1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crates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in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service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cavern</a:t>
            </a:r>
            <a:endParaRPr lang="pt-PT" kern="0" dirty="0"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FD4B6E-FF5B-43F3-AC66-2B6FBC85A906}"/>
              </a:ext>
            </a:extLst>
          </p:cNvPr>
          <p:cNvSpPr txBox="1"/>
          <p:nvPr/>
        </p:nvSpPr>
        <p:spPr>
          <a:xfrm>
            <a:off x="5462346" y="2139270"/>
            <a:ext cx="32758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0640" marR="40640" hangingPunct="0"/>
            <a:r>
              <a:rPr lang="pt-PT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&gt;100m long </a:t>
            </a:r>
            <a:r>
              <a:rPr lang="pt-PT" b="1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cables</a:t>
            </a:r>
          </a:p>
          <a:p>
            <a:pPr marL="40640" marR="40640" hangingPunct="0"/>
            <a:r>
              <a:rPr lang="pt-PT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f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rom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service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cavern</a:t>
            </a:r>
            <a:endParaRPr lang="pt-PT" kern="0" dirty="0"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4AD1460-A8DC-4146-9A8B-2B9629405E5B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6204271" y="3985269"/>
            <a:ext cx="807165" cy="1741803"/>
          </a:xfrm>
          <a:prstGeom prst="straightConnector1">
            <a:avLst/>
          </a:prstGeom>
          <a:ln w="38100" cmpd="sng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3C8A77-B8D5-4F76-9844-9C58DAAF3CB4}"/>
              </a:ext>
            </a:extLst>
          </p:cNvPr>
          <p:cNvSpPr txBox="1"/>
          <p:nvPr/>
        </p:nvSpPr>
        <p:spPr>
          <a:xfrm>
            <a:off x="251520" y="4908304"/>
            <a:ext cx="5055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System</a:t>
            </a:r>
            <a:r>
              <a:rPr lang="pt-PT" b="1" dirty="0" smtClean="0"/>
              <a:t> </a:t>
            </a:r>
            <a:r>
              <a:rPr lang="pt-PT" b="1" dirty="0" err="1" smtClean="0"/>
              <a:t>parameters</a:t>
            </a:r>
            <a:r>
              <a:rPr lang="pt-PT" dirty="0" smtClean="0"/>
              <a:t>:</a:t>
            </a:r>
            <a:endParaRPr lang="pt-PT" dirty="0"/>
          </a:p>
          <a:p>
            <a:r>
              <a:rPr lang="pt-PT" dirty="0" smtClean="0"/>
              <a:t>10000 </a:t>
            </a:r>
            <a:r>
              <a:rPr lang="pt-PT" dirty="0" err="1" smtClean="0"/>
              <a:t>PMTs</a:t>
            </a:r>
            <a:endParaRPr lang="pt-PT" dirty="0" smtClean="0"/>
          </a:p>
          <a:p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Voltage</a:t>
            </a:r>
            <a:r>
              <a:rPr lang="pt-PT" dirty="0" smtClean="0"/>
              <a:t> </a:t>
            </a:r>
            <a:r>
              <a:rPr lang="pt-PT" dirty="0"/>
              <a:t>&lt; 950 </a:t>
            </a:r>
            <a:r>
              <a:rPr lang="pt-PT" dirty="0" smtClean="0"/>
              <a:t>V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so</a:t>
            </a:r>
            <a:r>
              <a:rPr lang="pt-PT" dirty="0" smtClean="0"/>
              <a:t> </a:t>
            </a:r>
            <a:r>
              <a:rPr lang="pt-PT" dirty="0" err="1" smtClean="0"/>
              <a:t>far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 ≈750 V</a:t>
            </a:r>
            <a:endParaRPr lang="pt-PT" dirty="0"/>
          </a:p>
          <a:p>
            <a:r>
              <a:rPr lang="pt-PT" dirty="0" smtClean="0"/>
              <a:t>Individual </a:t>
            </a:r>
            <a:r>
              <a:rPr lang="pt-PT" dirty="0"/>
              <a:t>currents &lt; 400 </a:t>
            </a:r>
            <a:r>
              <a:rPr lang="pt-PT" dirty="0">
                <a:latin typeface="Symbol" panose="05050102010706020507" pitchFamily="18" charset="2"/>
              </a:rPr>
              <a:t>m</a:t>
            </a:r>
            <a:r>
              <a:rPr lang="pt-PT" dirty="0"/>
              <a:t>A</a:t>
            </a:r>
          </a:p>
          <a:p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Voltage</a:t>
            </a:r>
            <a:r>
              <a:rPr lang="pt-PT" dirty="0" smtClean="0"/>
              <a:t> </a:t>
            </a:r>
            <a:r>
              <a:rPr lang="pt-PT" dirty="0"/>
              <a:t>stability &lt; 0.5 V rms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31C65D8-171F-4D50-AF8C-206CD2689CCC}"/>
              </a:ext>
            </a:extLst>
          </p:cNvPr>
          <p:cNvSpPr txBox="1"/>
          <p:nvPr/>
        </p:nvSpPr>
        <p:spPr>
          <a:xfrm>
            <a:off x="5088722" y="5727072"/>
            <a:ext cx="3845428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0640" marR="40640" hangingPunct="0"/>
            <a:r>
              <a:rPr lang="pt-PT" sz="1600" b="1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HVBus</a:t>
            </a:r>
            <a:r>
              <a:rPr lang="pt-PT" sz="1600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mr-IN" sz="1600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–</a:t>
            </a:r>
            <a:r>
              <a:rPr lang="pt-PT" sz="1600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sz="1600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passive </a:t>
            </a:r>
            <a:r>
              <a:rPr lang="pt-PT" sz="1600" kern="0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distribution</a:t>
            </a:r>
            <a:r>
              <a:rPr lang="pt-PT" sz="1600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sz="1600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board</a:t>
            </a:r>
            <a:r>
              <a:rPr lang="pt-PT" sz="1600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sz="1600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distributes</a:t>
            </a:r>
            <a:r>
              <a:rPr lang="pt-PT" sz="1600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HV </a:t>
            </a:r>
            <a:r>
              <a:rPr lang="pt-PT" sz="1600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to </a:t>
            </a:r>
            <a:r>
              <a:rPr lang="pt-PT" sz="1600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PMTs</a:t>
            </a:r>
            <a:r>
              <a:rPr lang="pt-PT" sz="1600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(</a:t>
            </a:r>
            <a:r>
              <a:rPr lang="pt-PT" sz="1600" kern="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1024 boards)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6ABBFF-C961-4075-833E-33E5C9001EFF}"/>
              </a:ext>
            </a:extLst>
          </p:cNvPr>
          <p:cNvSpPr txBox="1"/>
          <p:nvPr/>
        </p:nvSpPr>
        <p:spPr>
          <a:xfrm>
            <a:off x="219759" y="1330044"/>
            <a:ext cx="3985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" marR="40640" hangingPunct="0"/>
            <a:r>
              <a:rPr lang="pt-PT" b="1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DCS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system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: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SoC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board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for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High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Voltage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monitoring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&amp;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control</a:t>
            </a:r>
            <a:endParaRPr lang="pt-PT" kern="0" dirty="0"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84AD1460-A8DC-4146-9A8B-2B9629405E5B}"/>
              </a:ext>
            </a:extLst>
          </p:cNvPr>
          <p:cNvCxnSpPr>
            <a:cxnSpLocks/>
          </p:cNvCxnSpPr>
          <p:nvPr/>
        </p:nvCxnSpPr>
        <p:spPr>
          <a:xfrm flipH="1">
            <a:off x="3941539" y="1500731"/>
            <a:ext cx="1147183" cy="686165"/>
          </a:xfrm>
          <a:prstGeom prst="straightConnector1">
            <a:avLst/>
          </a:prstGeom>
          <a:ln w="38100" cmpd="sng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4AD1460-A8DC-4146-9A8B-2B9629405E5B}"/>
              </a:ext>
            </a:extLst>
          </p:cNvPr>
          <p:cNvCxnSpPr>
            <a:cxnSpLocks/>
          </p:cNvCxnSpPr>
          <p:nvPr/>
        </p:nvCxnSpPr>
        <p:spPr>
          <a:xfrm>
            <a:off x="2271029" y="1976375"/>
            <a:ext cx="473448" cy="505500"/>
          </a:xfrm>
          <a:prstGeom prst="straightConnector1">
            <a:avLst/>
          </a:prstGeom>
          <a:ln w="38100" cmpd="sng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F8D9562-C454-4BF5-BE9B-DD6DE8077511}"/>
              </a:ext>
            </a:extLst>
          </p:cNvPr>
          <p:cNvSpPr txBox="1"/>
          <p:nvPr/>
        </p:nvSpPr>
        <p:spPr>
          <a:xfrm>
            <a:off x="251520" y="2226838"/>
            <a:ext cx="2019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" marR="40640" hangingPunct="0"/>
            <a:r>
              <a:rPr lang="pt-PT" b="1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HVSupplies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provide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primary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High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Voltage</a:t>
            </a:r>
            <a:endParaRPr lang="pt-PT" kern="0" dirty="0" smtClean="0"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40640" marR="40640" hangingPunct="0"/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(256 </a:t>
            </a:r>
            <a:r>
              <a:rPr lang="pt-PT" kern="0" dirty="0" err="1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boards</a:t>
            </a:r>
            <a:r>
              <a:rPr lang="pt-PT" kern="0" dirty="0" smtClea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)</a:t>
            </a:r>
            <a:endParaRPr lang="pt-PT" kern="0" dirty="0"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84AD1460-A8DC-4146-9A8B-2B9629405E5B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261275" y="3427167"/>
            <a:ext cx="928281" cy="167161"/>
          </a:xfrm>
          <a:prstGeom prst="straightConnector1">
            <a:avLst/>
          </a:prstGeom>
          <a:ln w="38100" cmpd="sng">
            <a:solidFill>
              <a:schemeClr val="accent4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631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Voltage</a:t>
            </a:r>
            <a:r>
              <a:rPr lang="pt-PT" dirty="0" smtClean="0"/>
              <a:t> </a:t>
            </a:r>
            <a:r>
              <a:rPr lang="pt-PT" dirty="0" err="1" smtClean="0"/>
              <a:t>System</a:t>
            </a:r>
            <a:r>
              <a:rPr lang="pt-PT" dirty="0" smtClean="0"/>
              <a:t> </a:t>
            </a:r>
            <a:r>
              <a:rPr lang="pt-PT" dirty="0" err="1" smtClean="0"/>
              <a:t>Components</a:t>
            </a:r>
            <a:endParaRPr lang="pt-P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93A114-7644-4D90-84C7-7BA191FAA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2663"/>
            <a:ext cx="3609982" cy="2407858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6019D2B-C891-444C-B018-281D7B0F0B6F}"/>
              </a:ext>
            </a:extLst>
          </p:cNvPr>
          <p:cNvSpPr/>
          <p:nvPr/>
        </p:nvSpPr>
        <p:spPr>
          <a:xfrm>
            <a:off x="573984" y="3394593"/>
            <a:ext cx="3717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Front of </a:t>
            </a:r>
            <a:r>
              <a:rPr lang="en-GB" sz="2000" dirty="0" smtClean="0"/>
              <a:t>crate</a:t>
            </a:r>
            <a:r>
              <a:rPr lang="en-GB" sz="2000" dirty="0" smtClean="0"/>
              <a:t>: </a:t>
            </a:r>
            <a:r>
              <a:rPr lang="en-GB" sz="2000" b="1" dirty="0" err="1" smtClean="0"/>
              <a:t>HVSupplies</a:t>
            </a:r>
            <a:r>
              <a:rPr lang="en-GB" sz="2000" dirty="0" smtClean="0"/>
              <a:t> </a:t>
            </a:r>
            <a:r>
              <a:rPr lang="en-GB" sz="2000" dirty="0"/>
              <a:t>board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8A9CBA9-B573-EC23-5504-57C4A07E5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23" y="1075533"/>
            <a:ext cx="3609982" cy="24066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185A158-07B9-4A05-A382-D4A8A4DEA563}"/>
              </a:ext>
            </a:extLst>
          </p:cNvPr>
          <p:cNvSpPr/>
          <p:nvPr/>
        </p:nvSpPr>
        <p:spPr>
          <a:xfrm>
            <a:off x="5055807" y="3394593"/>
            <a:ext cx="36099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Back </a:t>
            </a:r>
            <a:r>
              <a:rPr lang="en-GB" sz="2000" dirty="0" smtClean="0"/>
              <a:t>of crate: </a:t>
            </a:r>
            <a:r>
              <a:rPr lang="en-GB" sz="2000" b="1" dirty="0" err="1" smtClean="0"/>
              <a:t>HVRemote</a:t>
            </a:r>
            <a:r>
              <a:rPr lang="en-GB" sz="2000" dirty="0" smtClean="0"/>
              <a:t> </a:t>
            </a:r>
            <a:r>
              <a:rPr lang="en-GB" sz="2000" dirty="0"/>
              <a:t>boards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4E099D-8D27-488D-B70C-64FCB0E50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230" y="3882297"/>
            <a:ext cx="4858818" cy="2523449"/>
          </a:xfrm>
          <a:prstGeom prst="rect">
            <a:avLst/>
          </a:prstGeom>
        </p:spPr>
      </p:pic>
      <p:sp>
        <p:nvSpPr>
          <p:cNvPr id="8" name="Bent Arrow 7"/>
          <p:cNvSpPr/>
          <p:nvPr/>
        </p:nvSpPr>
        <p:spPr>
          <a:xfrm rot="16200000">
            <a:off x="5262674" y="6310846"/>
            <a:ext cx="262769" cy="452567"/>
          </a:xfrm>
          <a:prstGeom prst="ben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06019D2B-C891-444C-B018-281D7B0F0B6F}"/>
              </a:ext>
            </a:extLst>
          </p:cNvPr>
          <p:cNvSpPr/>
          <p:nvPr/>
        </p:nvSpPr>
        <p:spPr>
          <a:xfrm>
            <a:off x="5605764" y="6375902"/>
            <a:ext cx="1795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Middle plane</a:t>
            </a:r>
            <a:endParaRPr lang="en-GB" sz="2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15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Voltage</a:t>
            </a:r>
            <a:r>
              <a:rPr lang="pt-PT" dirty="0" smtClean="0"/>
              <a:t> </a:t>
            </a:r>
            <a:r>
              <a:rPr lang="pt-PT" dirty="0" err="1" smtClean="0"/>
              <a:t>System</a:t>
            </a:r>
            <a:r>
              <a:rPr lang="pt-PT" dirty="0" smtClean="0"/>
              <a:t> </a:t>
            </a:r>
            <a:r>
              <a:rPr lang="pt-PT" dirty="0" err="1" smtClean="0"/>
              <a:t>Components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34255" y="1143000"/>
            <a:ext cx="6209745" cy="5236874"/>
          </a:xfrm>
        </p:spPr>
        <p:txBody>
          <a:bodyPr>
            <a:normAutofit fontScale="55000" lnSpcReduction="20000"/>
          </a:bodyPr>
          <a:lstStyle/>
          <a:p>
            <a:r>
              <a:rPr lang="pt-PT" b="1" dirty="0" err="1" smtClean="0"/>
              <a:t>HVSupplies</a:t>
            </a:r>
            <a:r>
              <a:rPr lang="pt-PT" dirty="0" smtClean="0"/>
              <a:t>: </a:t>
            </a:r>
            <a:endParaRPr lang="en-GB" dirty="0" smtClean="0"/>
          </a:p>
          <a:p>
            <a:r>
              <a:rPr lang="en-GB" dirty="0" smtClean="0"/>
              <a:t>DC-DC converters to produce primary HV</a:t>
            </a:r>
          </a:p>
          <a:p>
            <a:r>
              <a:rPr lang="en-GB" dirty="0" smtClean="0"/>
              <a:t>Connects with the ATLAS Detector Safety System Designed by </a:t>
            </a:r>
            <a:r>
              <a:rPr lang="en-GB" dirty="0" err="1" smtClean="0"/>
              <a:t>eCRLab</a:t>
            </a:r>
            <a:endParaRPr lang="en-GB" dirty="0" smtClean="0"/>
          </a:p>
          <a:p>
            <a:r>
              <a:rPr lang="en-GB" dirty="0" smtClean="0"/>
              <a:t>First prototypes </a:t>
            </a:r>
            <a:r>
              <a:rPr lang="en-GB" b="1" dirty="0" smtClean="0"/>
              <a:t>successfully tested </a:t>
            </a:r>
            <a:r>
              <a:rPr lang="en-GB" dirty="0" smtClean="0"/>
              <a:t>and a new design finished for production</a:t>
            </a:r>
          </a:p>
          <a:p>
            <a:endParaRPr lang="en-GB" dirty="0" smtClean="0"/>
          </a:p>
          <a:p>
            <a:r>
              <a:rPr lang="en-GB" b="1" dirty="0" err="1" smtClean="0"/>
              <a:t>HVRemote</a:t>
            </a:r>
            <a:r>
              <a:rPr lang="en-GB" dirty="0" smtClean="0"/>
              <a:t>: </a:t>
            </a:r>
          </a:p>
          <a:p>
            <a:r>
              <a:rPr lang="en-GB" dirty="0" smtClean="0"/>
              <a:t>Receives 2 primary HV inputs from </a:t>
            </a:r>
            <a:r>
              <a:rPr lang="en-GB" b="1" dirty="0" err="1" smtClean="0"/>
              <a:t>HVSupplies</a:t>
            </a:r>
            <a:endParaRPr lang="en-GB" b="1" dirty="0" smtClean="0"/>
          </a:p>
          <a:p>
            <a:r>
              <a:rPr lang="en-GB" dirty="0" smtClean="0"/>
              <a:t>Sends 48 individually regulated HV outputs to </a:t>
            </a:r>
            <a:r>
              <a:rPr lang="en-GB" b="1" dirty="0" err="1" smtClean="0"/>
              <a:t>HVBus</a:t>
            </a:r>
            <a:endParaRPr lang="en-GB" b="1" dirty="0" smtClean="0"/>
          </a:p>
          <a:p>
            <a:pPr lvl="1"/>
            <a:r>
              <a:rPr lang="en-GB" dirty="0" smtClean="0"/>
              <a:t>DACs to set the individual voltages</a:t>
            </a:r>
          </a:p>
          <a:p>
            <a:pPr lvl="1"/>
            <a:r>
              <a:rPr lang="en-GB" dirty="0" smtClean="0"/>
              <a:t>Regulation loops based on </a:t>
            </a:r>
            <a:r>
              <a:rPr lang="en-GB" dirty="0" err="1" smtClean="0"/>
              <a:t>optocouplers</a:t>
            </a:r>
            <a:endParaRPr lang="en-GB" dirty="0" smtClean="0"/>
          </a:p>
          <a:p>
            <a:pPr lvl="1"/>
            <a:r>
              <a:rPr lang="en-GB" dirty="0" smtClean="0"/>
              <a:t>On/Off available for sets of 4 channels</a:t>
            </a:r>
          </a:p>
          <a:p>
            <a:endParaRPr lang="en-GB" dirty="0"/>
          </a:p>
          <a:p>
            <a:r>
              <a:rPr lang="en-GB" b="1" dirty="0" smtClean="0"/>
              <a:t>HV Control </a:t>
            </a:r>
            <a:r>
              <a:rPr lang="en-GB" b="1" dirty="0"/>
              <a:t>B</a:t>
            </a:r>
            <a:r>
              <a:rPr lang="en-GB" b="1" dirty="0" smtClean="0"/>
              <a:t>oard</a:t>
            </a:r>
            <a:r>
              <a:rPr lang="en-GB" dirty="0" smtClean="0"/>
              <a:t>: </a:t>
            </a:r>
          </a:p>
          <a:p>
            <a:r>
              <a:rPr lang="en-GB" dirty="0" smtClean="0"/>
              <a:t>One </a:t>
            </a:r>
            <a:r>
              <a:rPr lang="en-GB" dirty="0" err="1" smtClean="0"/>
              <a:t>Zybo</a:t>
            </a:r>
            <a:r>
              <a:rPr lang="en-GB" dirty="0" smtClean="0"/>
              <a:t> Z7 </a:t>
            </a:r>
            <a:r>
              <a:rPr lang="en-GB" dirty="0" err="1" smtClean="0"/>
              <a:t>Zynq</a:t>
            </a:r>
            <a:r>
              <a:rPr lang="en-GB" dirty="0" smtClean="0"/>
              <a:t> System-on-Chip (</a:t>
            </a:r>
            <a:r>
              <a:rPr lang="en-GB" dirty="0" err="1" smtClean="0"/>
              <a:t>SoC</a:t>
            </a:r>
            <a:r>
              <a:rPr lang="en-GB" dirty="0" smtClean="0"/>
              <a:t>) interface board</a:t>
            </a:r>
            <a:r>
              <a:rPr lang="en-GB" dirty="0"/>
              <a:t> </a:t>
            </a:r>
            <a:r>
              <a:rPr lang="en-GB" dirty="0" smtClean="0"/>
              <a:t>per </a:t>
            </a:r>
            <a:r>
              <a:rPr lang="en-GB" dirty="0" smtClean="0"/>
              <a:t>crate</a:t>
            </a:r>
          </a:p>
          <a:p>
            <a:r>
              <a:rPr lang="en-GB" dirty="0" smtClean="0"/>
              <a:t>Two SPI buses (one to the </a:t>
            </a:r>
            <a:r>
              <a:rPr lang="en-GB" dirty="0" err="1" smtClean="0"/>
              <a:t>HVRemote</a:t>
            </a:r>
            <a:r>
              <a:rPr lang="en-GB" dirty="0" smtClean="0"/>
              <a:t> and other to the power supply boards);</a:t>
            </a:r>
          </a:p>
          <a:p>
            <a:r>
              <a:rPr lang="en-GB" dirty="0" smtClean="0"/>
              <a:t>Tests showed a few bugs, some corrections required</a:t>
            </a:r>
          </a:p>
          <a:p>
            <a:endParaRPr lang="en-GB" dirty="0" smtClean="0"/>
          </a:p>
          <a:p>
            <a:endParaRPr lang="pt-PT" dirty="0"/>
          </a:p>
        </p:txBody>
      </p:sp>
      <p:pic>
        <p:nvPicPr>
          <p:cNvPr id="3" name="Imagem 6">
            <a:extLst>
              <a:ext uri="{FF2B5EF4-FFF2-40B4-BE49-F238E27FC236}">
                <a16:creationId xmlns:a16="http://schemas.microsoft.com/office/drawing/2014/main" xmlns="" id="{D5D12D00-31D7-2A26-1A6F-36A4DE596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153664"/>
            <a:ext cx="2551350" cy="1700900"/>
          </a:xfrm>
          <a:prstGeom prst="rect">
            <a:avLst/>
          </a:prstGeom>
        </p:spPr>
      </p:pic>
      <p:pic>
        <p:nvPicPr>
          <p:cNvPr id="5" name="Imagem 3">
            <a:extLst>
              <a:ext uri="{FF2B5EF4-FFF2-40B4-BE49-F238E27FC236}">
                <a16:creationId xmlns:a16="http://schemas.microsoft.com/office/drawing/2014/main" xmlns="" id="{4C0BACC7-3084-432A-BB7F-6CAB46DC1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951887"/>
            <a:ext cx="2551350" cy="1727264"/>
          </a:xfrm>
          <a:prstGeom prst="rect">
            <a:avLst/>
          </a:prstGeom>
        </p:spPr>
      </p:pic>
      <p:pic>
        <p:nvPicPr>
          <p:cNvPr id="6" name="Imagem 7">
            <a:extLst>
              <a:ext uri="{FF2B5EF4-FFF2-40B4-BE49-F238E27FC236}">
                <a16:creationId xmlns:a16="http://schemas.microsoft.com/office/drawing/2014/main" xmlns="" id="{A407AEEA-4CB5-C1BA-7858-4F90F8428E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t="16643" r="12447"/>
          <a:stretch/>
        </p:blipFill>
        <p:spPr>
          <a:xfrm>
            <a:off x="251521" y="4777981"/>
            <a:ext cx="2551350" cy="169707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323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474"/>
            <a:ext cx="8229600" cy="1143000"/>
          </a:xfrm>
        </p:spPr>
        <p:txBody>
          <a:bodyPr/>
          <a:lstStyle/>
          <a:p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Voltage</a:t>
            </a:r>
            <a:r>
              <a:rPr lang="pt-PT" dirty="0" smtClean="0"/>
              <a:t> </a:t>
            </a:r>
            <a:r>
              <a:rPr lang="pt-PT" dirty="0" err="1" smtClean="0"/>
              <a:t>Distribution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82" y="1152313"/>
            <a:ext cx="6482433" cy="3826033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Cables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New 48 wire pairs cable developed in Portugal with</a:t>
            </a:r>
            <a:r>
              <a:rPr lang="en-US" dirty="0" smtClean="0">
                <a:solidFill>
                  <a:srgbClr val="000000"/>
                </a:solidFill>
              </a:rPr>
              <a:t> General Cable</a:t>
            </a:r>
          </a:p>
          <a:p>
            <a:pPr lvl="1"/>
            <a:r>
              <a:rPr lang="en-US" dirty="0" smtClean="0"/>
              <a:t>10000 PMTs =&gt; 20000 wires 100 m long</a:t>
            </a:r>
          </a:p>
          <a:p>
            <a:pPr lvl="1"/>
            <a:r>
              <a:rPr lang="en-US" dirty="0" smtClean="0"/>
              <a:t>&gt; 41 km for final system</a:t>
            </a:r>
          </a:p>
          <a:p>
            <a:pPr lvl="1"/>
            <a:r>
              <a:rPr lang="en-US" dirty="0" smtClean="0"/>
              <a:t>Wire diameter: 0.4 mm</a:t>
            </a:r>
          </a:p>
          <a:p>
            <a:pPr lvl="1"/>
            <a:r>
              <a:rPr lang="en-US" dirty="0" err="1" smtClean="0"/>
              <a:t>Aluminium</a:t>
            </a:r>
            <a:r>
              <a:rPr lang="en-US" dirty="0" smtClean="0"/>
              <a:t>/PETP tape screen and drain wire ensures electromagnetic shielding</a:t>
            </a:r>
          </a:p>
          <a:p>
            <a:pPr lvl="1"/>
            <a:r>
              <a:rPr lang="en-US" dirty="0" smtClean="0"/>
              <a:t>Prototypes  produced</a:t>
            </a:r>
          </a:p>
          <a:p>
            <a:pPr lvl="1"/>
            <a:endParaRPr lang="en-US" dirty="0" smtClean="0"/>
          </a:p>
          <a:p>
            <a:r>
              <a:rPr lang="en-US" b="1" dirty="0" err="1" smtClean="0"/>
              <a:t>HVBus</a:t>
            </a:r>
            <a:r>
              <a:rPr lang="en-US" dirty="0" smtClean="0"/>
              <a:t>: </a:t>
            </a:r>
          </a:p>
          <a:p>
            <a:r>
              <a:rPr lang="en-US" dirty="0" smtClean="0"/>
              <a:t>HV bus and short cables for HV distribution produced and being tested</a:t>
            </a:r>
            <a:endParaRPr lang="en-US" dirty="0" smtClean="0"/>
          </a:p>
          <a:p>
            <a:endParaRPr lang="en-US" dirty="0" smtClean="0"/>
          </a:p>
          <a:p>
            <a:endParaRPr lang="pt-PT" dirty="0"/>
          </a:p>
        </p:txBody>
      </p:sp>
      <p:pic>
        <p:nvPicPr>
          <p:cNvPr id="5" name="Imagem 3">
            <a:extLst>
              <a:ext uri="{FF2B5EF4-FFF2-40B4-BE49-F238E27FC236}">
                <a16:creationId xmlns:a16="http://schemas.microsoft.com/office/drawing/2014/main" xmlns="" id="{BC73B122-2DF6-4317-AAB5-ED392E507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0" r="9574" b="-214"/>
          <a:stretch/>
        </p:blipFill>
        <p:spPr>
          <a:xfrm>
            <a:off x="6671415" y="1418563"/>
            <a:ext cx="2472585" cy="5184617"/>
          </a:xfrm>
          <a:prstGeom prst="rect">
            <a:avLst/>
          </a:prstGeom>
        </p:spPr>
      </p:pic>
      <p:pic>
        <p:nvPicPr>
          <p:cNvPr id="6" name="Imagem 4">
            <a:extLst>
              <a:ext uri="{FF2B5EF4-FFF2-40B4-BE49-F238E27FC236}">
                <a16:creationId xmlns:a16="http://schemas.microsoft.com/office/drawing/2014/main" xmlns="" id="{BF6DB22E-0F5F-93B9-2E1A-E479EC0ED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2" y="5198109"/>
            <a:ext cx="2616524" cy="1405073"/>
          </a:xfrm>
          <a:prstGeom prst="rect">
            <a:avLst/>
          </a:prstGeom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xmlns="" id="{D0799B1F-4D7A-B260-5DE6-552F146D88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55" y="5198109"/>
            <a:ext cx="2107609" cy="1405073"/>
          </a:xfrm>
          <a:prstGeom prst="rect">
            <a:avLst/>
          </a:prstGeom>
        </p:spPr>
      </p:pic>
      <p:pic>
        <p:nvPicPr>
          <p:cNvPr id="8" name="Imagem 5">
            <a:extLst>
              <a:ext uri="{FF2B5EF4-FFF2-40B4-BE49-F238E27FC236}">
                <a16:creationId xmlns:a16="http://schemas.microsoft.com/office/drawing/2014/main" xmlns="" id="{4152FD1E-4FD6-DEBE-BD54-7B9333A56C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06" y="5198107"/>
            <a:ext cx="1834300" cy="140507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08.07.22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Jornadas LIP 2022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0D80-7D98-C34D-8B91-BA3C68BD8D8C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506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White with Blue Bar Segoe Template_TP10286789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White - blue accents template template">
    <a:dk1>
      <a:srgbClr val="000000"/>
    </a:dk1>
    <a:lt1>
      <a:srgbClr val="FFFFFF"/>
    </a:lt1>
    <a:dk2>
      <a:srgbClr val="1D4775"/>
    </a:dk2>
    <a:lt2>
      <a:srgbClr val="FEF194"/>
    </a:lt2>
    <a:accent1>
      <a:srgbClr val="FFC000"/>
    </a:accent1>
    <a:accent2>
      <a:srgbClr val="3497AE"/>
    </a:accent2>
    <a:accent3>
      <a:srgbClr val="DF8045"/>
    </a:accent3>
    <a:accent4>
      <a:srgbClr val="7DCC2E"/>
    </a:accent4>
    <a:accent5>
      <a:srgbClr val="FF9929"/>
    </a:accent5>
    <a:accent6>
      <a:srgbClr val="A061C3"/>
    </a:accent6>
    <a:hlink>
      <a:srgbClr val="1D4775"/>
    </a:hlink>
    <a:folHlink>
      <a:srgbClr val="1D4775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1245</Words>
  <Application>Microsoft Macintosh PowerPoint</Application>
  <PresentationFormat>On-screen Show (4:3)</PresentationFormat>
  <Paragraphs>222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1_White with Blue Bar Segoe Template_TP10286789</vt:lpstr>
      <vt:lpstr>ATLAS Upgrade</vt:lpstr>
      <vt:lpstr>ATLAS Upgrade: Motivation for HL-LHC</vt:lpstr>
      <vt:lpstr>ATLAS Upgrade: pileup = 200</vt:lpstr>
      <vt:lpstr>ATLAS Upgrade @ LIP</vt:lpstr>
      <vt:lpstr>ATLAS TileCal Upgrade</vt:lpstr>
      <vt:lpstr>TileCal High-Voltage System</vt:lpstr>
      <vt:lpstr>High Voltage System Components</vt:lpstr>
      <vt:lpstr>High Voltage System Components</vt:lpstr>
      <vt:lpstr>High Voltage Distribution</vt:lpstr>
      <vt:lpstr>Testing Programme</vt:lpstr>
      <vt:lpstr>TileCal Optics Robustness for HL-LHC</vt:lpstr>
      <vt:lpstr>High Granularity Timing Detector</vt:lpstr>
      <vt:lpstr>HGTD @ LIP</vt:lpstr>
      <vt:lpstr>Electronics and High-Voltage</vt:lpstr>
      <vt:lpstr>DCS and Interlocks</vt:lpstr>
      <vt:lpstr>Reconstruction Algorithms for Phase 2</vt:lpstr>
      <vt:lpstr>ATLAS Trigger Upgrades </vt:lpstr>
      <vt:lpstr>A Common Tracking Software (ACTS)</vt:lpstr>
      <vt:lpstr>Summary and Outlook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Upgrade</dc:title>
  <dc:creator>Ricardo Goncalo</dc:creator>
  <cp:lastModifiedBy>Ricardo Goncalo</cp:lastModifiedBy>
  <cp:revision>45</cp:revision>
  <dcterms:created xsi:type="dcterms:W3CDTF">2022-07-07T20:36:04Z</dcterms:created>
  <dcterms:modified xsi:type="dcterms:W3CDTF">2022-07-08T11:49:13Z</dcterms:modified>
</cp:coreProperties>
</file>