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292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52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940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344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262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780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6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483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02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98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5426-4378-9745-9E63-52D2D23CE9B3}" type="datetimeFigureOut">
              <a:rPr lang="en-US" smtClean="0"/>
              <a:t>17.09.21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4D87-FC49-7C47-B6FC-9643EFE24F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279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9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9606" y="1082236"/>
            <a:ext cx="9193605" cy="517140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04144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10</a:t>
            </a:r>
            <a:r>
              <a:rPr lang="pt-PT" baseline="30000" dirty="0" smtClean="0">
                <a:solidFill>
                  <a:schemeClr val="bg1"/>
                </a:solidFill>
              </a:rPr>
              <a:t>th</a:t>
            </a:r>
            <a:r>
              <a:rPr lang="pt-PT" dirty="0" smtClean="0">
                <a:solidFill>
                  <a:schemeClr val="bg1"/>
                </a:solidFill>
              </a:rPr>
              <a:t> IDPASC </a:t>
            </a:r>
            <a:r>
              <a:rPr lang="pt-PT" dirty="0" err="1" smtClean="0">
                <a:solidFill>
                  <a:schemeClr val="bg1"/>
                </a:solidFill>
              </a:rPr>
              <a:t>Summer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School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575690"/>
            <a:ext cx="6400800" cy="893316"/>
          </a:xfrm>
        </p:spPr>
        <p:txBody>
          <a:bodyPr>
            <a:normAutofit fontScale="70000" lnSpcReduction="20000"/>
          </a:bodyPr>
          <a:lstStyle/>
          <a:p>
            <a:r>
              <a:rPr lang="pt-PT" sz="5100" dirty="0" err="1" smtClean="0">
                <a:solidFill>
                  <a:srgbClr val="FFFFFF"/>
                </a:solidFill>
              </a:rPr>
              <a:t>Closing</a:t>
            </a:r>
            <a:r>
              <a:rPr lang="pt-PT" sz="5100" dirty="0" smtClean="0">
                <a:solidFill>
                  <a:srgbClr val="FFFFFF"/>
                </a:solidFill>
              </a:rPr>
              <a:t> </a:t>
            </a:r>
            <a:r>
              <a:rPr lang="pt-PT" sz="5100" dirty="0" err="1" smtClean="0">
                <a:solidFill>
                  <a:srgbClr val="FFFFFF"/>
                </a:solidFill>
              </a:rPr>
              <a:t>Remarks</a:t>
            </a:r>
            <a:endParaRPr lang="pt-PT" sz="5100" dirty="0" smtClean="0">
              <a:solidFill>
                <a:srgbClr val="FFFFFF"/>
              </a:solidFill>
            </a:endParaRPr>
          </a:p>
          <a:p>
            <a:r>
              <a:rPr lang="pt-PT" dirty="0" smtClean="0">
                <a:solidFill>
                  <a:srgbClr val="FFFFFF"/>
                </a:solidFill>
              </a:rPr>
              <a:t>6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pt-PT" dirty="0" smtClean="0">
                <a:solidFill>
                  <a:srgbClr val="FFFFFF"/>
                </a:solidFill>
              </a:rPr>
              <a:t> 17 </a:t>
            </a:r>
            <a:r>
              <a:rPr lang="pt-PT" dirty="0" err="1" smtClean="0">
                <a:solidFill>
                  <a:srgbClr val="FFFFFF"/>
                </a:solidFill>
              </a:rPr>
              <a:t>September</a:t>
            </a:r>
            <a:r>
              <a:rPr lang="pt-PT" dirty="0" smtClean="0">
                <a:solidFill>
                  <a:srgbClr val="FFFFFF"/>
                </a:solidFill>
              </a:rPr>
              <a:t> 2021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pt-PT" dirty="0" smtClean="0">
                <a:solidFill>
                  <a:srgbClr val="FFFFFF"/>
                </a:solidFill>
              </a:rPr>
              <a:t> Nazar</a:t>
            </a:r>
            <a:r>
              <a:rPr lang="pt-PT" dirty="0" smtClean="0">
                <a:solidFill>
                  <a:srgbClr val="FFFFFF"/>
                </a:solidFill>
              </a:rPr>
              <a:t>é, Portugal/Online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7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</a:t>
            </a:r>
            <a:r>
              <a:rPr lang="pt-PT" dirty="0" err="1" smtClean="0"/>
              <a:t>great</a:t>
            </a:r>
            <a:r>
              <a:rPr lang="pt-PT" dirty="0" smtClean="0"/>
              <a:t> </a:t>
            </a:r>
            <a:r>
              <a:rPr lang="pt-PT" dirty="0" err="1" smtClean="0"/>
              <a:t>edition</a:t>
            </a:r>
            <a:r>
              <a:rPr lang="pt-PT" dirty="0" smtClean="0"/>
              <a:t>!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0958"/>
          </a:xfrm>
        </p:spPr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wide</a:t>
            </a:r>
            <a:r>
              <a:rPr lang="pt-PT" dirty="0" smtClean="0"/>
              <a:t> range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topical</a:t>
            </a:r>
            <a:r>
              <a:rPr lang="pt-PT" dirty="0" smtClean="0"/>
              <a:t> </a:t>
            </a:r>
            <a:r>
              <a:rPr lang="pt-PT" dirty="0" err="1" smtClean="0"/>
              <a:t>subjects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particle</a:t>
            </a:r>
            <a:r>
              <a:rPr lang="pt-PT" dirty="0" smtClean="0"/>
              <a:t> </a:t>
            </a:r>
            <a:r>
              <a:rPr lang="pt-PT" dirty="0" err="1" smtClean="0"/>
              <a:t>physics</a:t>
            </a:r>
            <a:r>
              <a:rPr lang="pt-PT" dirty="0" smtClean="0"/>
              <a:t>, </a:t>
            </a:r>
            <a:r>
              <a:rPr lang="pt-PT" dirty="0" err="1" smtClean="0"/>
              <a:t>astrophysics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cosmology</a:t>
            </a:r>
            <a:endParaRPr lang="pt-PT" dirty="0" smtClean="0"/>
          </a:p>
          <a:p>
            <a:r>
              <a:rPr lang="pt-PT" dirty="0" smtClean="0"/>
              <a:t>25 </a:t>
            </a:r>
            <a:r>
              <a:rPr lang="pt-PT" dirty="0" err="1" smtClean="0"/>
              <a:t>hours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lectures</a:t>
            </a:r>
            <a:endParaRPr lang="pt-PT" dirty="0"/>
          </a:p>
          <a:p>
            <a:r>
              <a:rPr lang="pt-PT" dirty="0" err="1" smtClean="0"/>
              <a:t>About</a:t>
            </a:r>
            <a:r>
              <a:rPr lang="pt-PT" dirty="0" smtClean="0"/>
              <a:t> 16 </a:t>
            </a:r>
            <a:r>
              <a:rPr lang="pt-PT" dirty="0" err="1" smtClean="0"/>
              <a:t>hours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tutorials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58278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</a:t>
            </a:r>
            <a:r>
              <a:rPr lang="pt-PT" dirty="0" err="1" smtClean="0"/>
              <a:t>great</a:t>
            </a:r>
            <a:r>
              <a:rPr lang="pt-PT" dirty="0" smtClean="0"/>
              <a:t> </a:t>
            </a:r>
            <a:r>
              <a:rPr lang="pt-PT" dirty="0" err="1" smtClean="0"/>
              <a:t>edition</a:t>
            </a:r>
            <a:r>
              <a:rPr lang="pt-PT" dirty="0" smtClean="0"/>
              <a:t>!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0958"/>
          </a:xfrm>
        </p:spPr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wide</a:t>
            </a:r>
            <a:r>
              <a:rPr lang="pt-PT" dirty="0" smtClean="0"/>
              <a:t> range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topical</a:t>
            </a:r>
            <a:r>
              <a:rPr lang="pt-PT" dirty="0" smtClean="0"/>
              <a:t> </a:t>
            </a:r>
            <a:r>
              <a:rPr lang="pt-PT" dirty="0" err="1" smtClean="0"/>
              <a:t>subjects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particle</a:t>
            </a:r>
            <a:r>
              <a:rPr lang="pt-PT" dirty="0" smtClean="0"/>
              <a:t> </a:t>
            </a:r>
            <a:r>
              <a:rPr lang="pt-PT" dirty="0" err="1" smtClean="0"/>
              <a:t>physics</a:t>
            </a:r>
            <a:r>
              <a:rPr lang="pt-PT" dirty="0" smtClean="0"/>
              <a:t>, </a:t>
            </a:r>
            <a:r>
              <a:rPr lang="pt-PT" dirty="0" err="1" smtClean="0"/>
              <a:t>astrophysics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cosmology</a:t>
            </a:r>
            <a:endParaRPr lang="pt-PT" dirty="0" smtClean="0"/>
          </a:p>
          <a:p>
            <a:r>
              <a:rPr lang="pt-PT" dirty="0" smtClean="0"/>
              <a:t>25 </a:t>
            </a:r>
            <a:r>
              <a:rPr lang="pt-PT" dirty="0" err="1" smtClean="0"/>
              <a:t>hours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lectures</a:t>
            </a:r>
            <a:endParaRPr lang="pt-PT" dirty="0"/>
          </a:p>
          <a:p>
            <a:r>
              <a:rPr lang="pt-PT" dirty="0" err="1" smtClean="0"/>
              <a:t>About</a:t>
            </a:r>
            <a:r>
              <a:rPr lang="pt-PT" dirty="0" smtClean="0"/>
              <a:t> 16 </a:t>
            </a:r>
            <a:r>
              <a:rPr lang="pt-PT" dirty="0" err="1" smtClean="0"/>
              <a:t>hours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tutorials</a:t>
            </a:r>
            <a:endParaRPr lang="pt-PT" dirty="0" smtClean="0"/>
          </a:p>
          <a:p>
            <a:pPr marL="0" indent="0">
              <a:buNone/>
            </a:pP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r>
              <a:rPr lang="pt-PT" dirty="0" smtClean="0"/>
              <a:t>:</a:t>
            </a:r>
            <a:endParaRPr lang="pt-PT" dirty="0" smtClean="0"/>
          </a:p>
          <a:p>
            <a:r>
              <a:rPr lang="pt-PT" dirty="0" smtClean="0"/>
              <a:t>15 </a:t>
            </a:r>
            <a:r>
              <a:rPr lang="pt-PT" dirty="0" err="1" smtClean="0"/>
              <a:t>lecturers</a:t>
            </a:r>
            <a:r>
              <a:rPr lang="pt-PT" dirty="0" smtClean="0"/>
              <a:t> </a:t>
            </a:r>
          </a:p>
          <a:p>
            <a:r>
              <a:rPr lang="pt-PT" dirty="0" smtClean="0"/>
              <a:t>&gt;10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organisation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support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THANK YOU!!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21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677"/>
            <a:ext cx="8229600" cy="944728"/>
          </a:xfrm>
        </p:spPr>
        <p:txBody>
          <a:bodyPr>
            <a:normAutofit/>
          </a:bodyPr>
          <a:lstStyle/>
          <a:p>
            <a:r>
              <a:rPr lang="pt-PT" dirty="0" err="1" smtClean="0">
                <a:solidFill>
                  <a:srgbClr val="FFFFFF"/>
                </a:solidFill>
              </a:rPr>
              <a:t>And</a:t>
            </a:r>
            <a:r>
              <a:rPr lang="pt-PT" dirty="0" smtClean="0">
                <a:solidFill>
                  <a:srgbClr val="FFFFFF"/>
                </a:solidFill>
              </a:rPr>
              <a:t> </a:t>
            </a:r>
            <a:r>
              <a:rPr lang="pt-PT" dirty="0" err="1" smtClean="0">
                <a:solidFill>
                  <a:srgbClr val="FFFFFF"/>
                </a:solidFill>
              </a:rPr>
              <a:t>the</a:t>
            </a:r>
            <a:r>
              <a:rPr lang="pt-PT" dirty="0" smtClean="0">
                <a:solidFill>
                  <a:srgbClr val="FFFFFF"/>
                </a:solidFill>
              </a:rPr>
              <a:t> motive </a:t>
            </a:r>
            <a:r>
              <a:rPr lang="pt-PT" dirty="0" err="1" smtClean="0">
                <a:solidFill>
                  <a:srgbClr val="FFFFFF"/>
                </a:solidFill>
              </a:rPr>
              <a:t>of</a:t>
            </a:r>
            <a:r>
              <a:rPr lang="pt-PT" dirty="0" smtClean="0">
                <a:solidFill>
                  <a:srgbClr val="FFFFFF"/>
                </a:solidFill>
              </a:rPr>
              <a:t> </a:t>
            </a:r>
            <a:r>
              <a:rPr lang="pt-PT" dirty="0" err="1" smtClean="0">
                <a:solidFill>
                  <a:srgbClr val="FFFFFF"/>
                </a:solidFill>
              </a:rPr>
              <a:t>the</a:t>
            </a:r>
            <a:r>
              <a:rPr lang="pt-PT" dirty="0" smtClean="0">
                <a:solidFill>
                  <a:srgbClr val="FFFFFF"/>
                </a:solidFill>
              </a:rPr>
              <a:t> </a:t>
            </a:r>
            <a:r>
              <a:rPr lang="pt-PT" dirty="0" err="1" smtClean="0">
                <a:solidFill>
                  <a:srgbClr val="FFFFFF"/>
                </a:solidFill>
              </a:rPr>
              <a:t>school</a:t>
            </a:r>
            <a:r>
              <a:rPr lang="pt-PT" dirty="0" smtClean="0">
                <a:solidFill>
                  <a:srgbClr val="FFFFFF"/>
                </a:solidFill>
              </a:rPr>
              <a:t>: </a:t>
            </a:r>
            <a:r>
              <a:rPr lang="pt-PT" dirty="0" err="1" smtClean="0">
                <a:solidFill>
                  <a:srgbClr val="FFFFFF"/>
                </a:solidFill>
              </a:rPr>
              <a:t>you</a:t>
            </a:r>
            <a:r>
              <a:rPr lang="pt-PT" dirty="0" smtClean="0">
                <a:solidFill>
                  <a:srgbClr val="FFFFFF"/>
                </a:solidFill>
              </a:rPr>
              <a:t>!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t-PT" dirty="0" smtClean="0"/>
              <a:t>20 </a:t>
            </a:r>
            <a:r>
              <a:rPr lang="pt-PT" dirty="0" err="1" smtClean="0"/>
              <a:t>students</a:t>
            </a:r>
            <a:r>
              <a:rPr lang="pt-PT" dirty="0" smtClean="0"/>
              <a:t> </a:t>
            </a:r>
          </a:p>
          <a:p>
            <a:r>
              <a:rPr lang="pt-PT" dirty="0" smtClean="0"/>
              <a:t>25 </a:t>
            </a:r>
            <a:r>
              <a:rPr lang="pt-PT" dirty="0" err="1" smtClean="0"/>
              <a:t>lectures</a:t>
            </a:r>
            <a:endParaRPr lang="pt-PT" dirty="0"/>
          </a:p>
          <a:p>
            <a:r>
              <a:rPr lang="pt-PT" dirty="0" smtClean="0"/>
              <a:t>15 </a:t>
            </a:r>
            <a:r>
              <a:rPr lang="pt-PT" dirty="0" err="1" smtClean="0"/>
              <a:t>lecturers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some 10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endParaRPr lang="pt-PT" dirty="0" smtClean="0"/>
          </a:p>
          <a:p>
            <a:r>
              <a:rPr lang="pt-PT" dirty="0" err="1" smtClean="0"/>
              <a:t>About</a:t>
            </a:r>
            <a:r>
              <a:rPr lang="pt-PT" dirty="0" smtClean="0"/>
              <a:t> 16 </a:t>
            </a:r>
            <a:r>
              <a:rPr lang="pt-PT" dirty="0" err="1" smtClean="0"/>
              <a:t>hours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tutorials</a:t>
            </a:r>
            <a:endParaRPr lang="pt-PT" dirty="0" smtClean="0"/>
          </a:p>
          <a:p>
            <a:r>
              <a:rPr lang="pt-PT" dirty="0" smtClean="0"/>
              <a:t>A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wide</a:t>
            </a:r>
            <a:r>
              <a:rPr lang="pt-PT" dirty="0" smtClean="0"/>
              <a:t> range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topical</a:t>
            </a:r>
            <a:r>
              <a:rPr lang="pt-PT" dirty="0" smtClean="0"/>
              <a:t> </a:t>
            </a:r>
            <a:r>
              <a:rPr lang="pt-PT" dirty="0" err="1" smtClean="0"/>
              <a:t>subjects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particle</a:t>
            </a:r>
            <a:r>
              <a:rPr lang="pt-PT" dirty="0" smtClean="0"/>
              <a:t> </a:t>
            </a:r>
            <a:r>
              <a:rPr lang="pt-PT" dirty="0" err="1" smtClean="0"/>
              <a:t>physics</a:t>
            </a:r>
            <a:r>
              <a:rPr lang="pt-PT" dirty="0" smtClean="0"/>
              <a:t>, </a:t>
            </a:r>
            <a:r>
              <a:rPr lang="pt-PT" dirty="0" err="1" smtClean="0"/>
              <a:t>astrophysics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cosmology</a:t>
            </a:r>
            <a:endParaRPr lang="pt-PT" dirty="0" smtClean="0"/>
          </a:p>
          <a:p>
            <a:endParaRPr lang="pt-PT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780277"/>
            <a:ext cx="9144000" cy="5265704"/>
            <a:chOff x="0" y="127001"/>
            <a:chExt cx="9144000" cy="5265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20109"/>
            <a:stretch/>
          </p:blipFill>
          <p:spPr>
            <a:xfrm>
              <a:off x="0" y="127001"/>
              <a:ext cx="9144000" cy="5265704"/>
            </a:xfrm>
            <a:prstGeom prst="rect">
              <a:avLst/>
            </a:prstGeom>
          </p:spPr>
        </p:pic>
        <p:pic>
          <p:nvPicPr>
            <p:cNvPr id="5" name="Picture 4" descr="exam1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29" y="127001"/>
              <a:ext cx="2225040" cy="126796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99230" y="5959595"/>
            <a:ext cx="81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 smtClean="0">
                <a:solidFill>
                  <a:srgbClr val="FFFFFF"/>
                </a:solidFill>
              </a:rPr>
              <a:t>Hope</a:t>
            </a:r>
            <a:r>
              <a:rPr lang="pt-PT" sz="3600" dirty="0" smtClean="0">
                <a:solidFill>
                  <a:srgbClr val="FFFFFF"/>
                </a:solidFill>
              </a:rPr>
              <a:t> </a:t>
            </a:r>
            <a:r>
              <a:rPr lang="pt-PT" sz="3600" dirty="0" err="1" smtClean="0">
                <a:solidFill>
                  <a:srgbClr val="FFFFFF"/>
                </a:solidFill>
              </a:rPr>
              <a:t>you</a:t>
            </a:r>
            <a:r>
              <a:rPr lang="pt-PT" sz="3600" dirty="0" smtClean="0">
                <a:solidFill>
                  <a:srgbClr val="FFFFFF"/>
                </a:solidFill>
              </a:rPr>
              <a:t> </a:t>
            </a:r>
            <a:r>
              <a:rPr lang="pt-PT" sz="3600" dirty="0" err="1" smtClean="0">
                <a:solidFill>
                  <a:srgbClr val="FFFFFF"/>
                </a:solidFill>
              </a:rPr>
              <a:t>enjoyed</a:t>
            </a:r>
            <a:r>
              <a:rPr lang="pt-PT" sz="3600" dirty="0" smtClean="0">
                <a:solidFill>
                  <a:srgbClr val="FFFFFF"/>
                </a:solidFill>
              </a:rPr>
              <a:t> </a:t>
            </a:r>
            <a:r>
              <a:rPr lang="pt-PT" sz="3600" dirty="0" err="1" smtClean="0">
                <a:solidFill>
                  <a:srgbClr val="FFFFFF"/>
                </a:solidFill>
              </a:rPr>
              <a:t>it</a:t>
            </a:r>
            <a:r>
              <a:rPr lang="pt-PT" sz="3600" dirty="0" smtClean="0">
                <a:solidFill>
                  <a:srgbClr val="FFFFFF"/>
                </a:solidFill>
              </a:rPr>
              <a:t>. </a:t>
            </a:r>
            <a:r>
              <a:rPr lang="pt-PT" sz="3600" dirty="0" err="1" smtClean="0">
                <a:solidFill>
                  <a:srgbClr val="FFFFFF"/>
                </a:solidFill>
              </a:rPr>
              <a:t>See</a:t>
            </a:r>
            <a:r>
              <a:rPr lang="pt-PT" sz="3600" dirty="0" smtClean="0">
                <a:solidFill>
                  <a:srgbClr val="FFFFFF"/>
                </a:solidFill>
              </a:rPr>
              <a:t> </a:t>
            </a:r>
            <a:r>
              <a:rPr lang="pt-PT" sz="3600" dirty="0" err="1" smtClean="0">
                <a:solidFill>
                  <a:srgbClr val="FFFFFF"/>
                </a:solidFill>
              </a:rPr>
              <a:t>you</a:t>
            </a:r>
            <a:r>
              <a:rPr lang="pt-PT" sz="3600" dirty="0" smtClean="0">
                <a:solidFill>
                  <a:srgbClr val="FFFFFF"/>
                </a:solidFill>
              </a:rPr>
              <a:t> </a:t>
            </a:r>
            <a:r>
              <a:rPr lang="pt-PT" sz="3600" dirty="0" err="1" smtClean="0">
                <a:solidFill>
                  <a:srgbClr val="FFFFFF"/>
                </a:solidFill>
              </a:rPr>
              <a:t>around</a:t>
            </a:r>
            <a:r>
              <a:rPr lang="pt-PT" sz="3600" dirty="0" smtClean="0">
                <a:solidFill>
                  <a:srgbClr val="FFFFFF"/>
                </a:solidFill>
              </a:rPr>
              <a:t>!!</a:t>
            </a:r>
            <a:endParaRPr lang="pt-PT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6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68"/>
            <a:ext cx="1289984" cy="1069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285" y="15934"/>
            <a:ext cx="1431714" cy="1407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95" y="0"/>
            <a:ext cx="1129880" cy="112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251" y="15933"/>
            <a:ext cx="2386609" cy="55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14" y="1129880"/>
            <a:ext cx="1418809" cy="1418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426" y="75552"/>
            <a:ext cx="784863" cy="1046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3943" y="572808"/>
            <a:ext cx="2294770" cy="850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108" y="1016904"/>
            <a:ext cx="2003308" cy="859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693" y="4594752"/>
            <a:ext cx="2147313" cy="581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096" y="2497398"/>
            <a:ext cx="1415391" cy="14153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1289" y="2437872"/>
            <a:ext cx="1582711" cy="1582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5296" y="1229091"/>
            <a:ext cx="1344176" cy="13441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980368"/>
            <a:ext cx="1405295" cy="14404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8226" y="15934"/>
            <a:ext cx="1488443" cy="9612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7007" y="1825278"/>
            <a:ext cx="1851775" cy="9490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17809" y="1460268"/>
            <a:ext cx="1921796" cy="41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7810" y="3917339"/>
            <a:ext cx="1428443" cy="749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0334" y="3988803"/>
            <a:ext cx="1514873" cy="12118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66185" y="5199982"/>
            <a:ext cx="2295104" cy="698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416" y="3901000"/>
            <a:ext cx="1721584" cy="176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95914" y="2047872"/>
            <a:ext cx="2602171" cy="7264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5541893"/>
            <a:ext cx="1289984" cy="12899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99989" y="5177187"/>
            <a:ext cx="2147313" cy="7426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72593" y="5400953"/>
            <a:ext cx="1431714" cy="1431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78871" y="1448910"/>
            <a:ext cx="1465129" cy="9889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99988" y="5915956"/>
            <a:ext cx="2266197" cy="9159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69329" y="3946494"/>
            <a:ext cx="1791621" cy="6046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52781" y="5980776"/>
            <a:ext cx="2295104" cy="85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80334" y="5541892"/>
            <a:ext cx="1274733" cy="13012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80335" y="2573267"/>
            <a:ext cx="827678" cy="13277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45349" y="3918312"/>
            <a:ext cx="1461386" cy="748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3"/>
          <a:srcRect t="19676"/>
          <a:stretch/>
        </p:blipFill>
        <p:spPr>
          <a:xfrm>
            <a:off x="5969329" y="4528378"/>
            <a:ext cx="1512625" cy="65306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48045" y="2994367"/>
            <a:ext cx="3728381" cy="6702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319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137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10th IDPASC Summer School</vt:lpstr>
      <vt:lpstr>A great edition!</vt:lpstr>
      <vt:lpstr>A great edition!</vt:lpstr>
      <vt:lpstr>And the motive of the school: you!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IDPASC Summer School</dc:title>
  <dc:creator>Ricardo Goncalo</dc:creator>
  <cp:lastModifiedBy>Ricardo Goncalo</cp:lastModifiedBy>
  <cp:revision>9</cp:revision>
  <dcterms:created xsi:type="dcterms:W3CDTF">2021-09-17T08:24:04Z</dcterms:created>
  <dcterms:modified xsi:type="dcterms:W3CDTF">2021-09-17T10:46:21Z</dcterms:modified>
</cp:coreProperties>
</file>