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6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BFAE-9543-734B-96D7-81173A42867A}" type="datetimeFigureOut">
              <a:rPr lang="en-US" smtClean="0"/>
              <a:t>28.06.20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7581-2EE6-3845-8272-F46754E307A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904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BFAE-9543-734B-96D7-81173A42867A}" type="datetimeFigureOut">
              <a:rPr lang="en-US" smtClean="0"/>
              <a:t>28.06.20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7581-2EE6-3845-8272-F46754E307A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294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BFAE-9543-734B-96D7-81173A42867A}" type="datetimeFigureOut">
              <a:rPr lang="en-US" smtClean="0"/>
              <a:t>28.06.20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7581-2EE6-3845-8272-F46754E307A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443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BFAE-9543-734B-96D7-81173A42867A}" type="datetimeFigureOut">
              <a:rPr lang="en-US" smtClean="0"/>
              <a:t>28.06.20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7581-2EE6-3845-8272-F46754E307A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091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BFAE-9543-734B-96D7-81173A42867A}" type="datetimeFigureOut">
              <a:rPr lang="en-US" smtClean="0"/>
              <a:t>28.06.20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7581-2EE6-3845-8272-F46754E307A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2978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BFAE-9543-734B-96D7-81173A42867A}" type="datetimeFigureOut">
              <a:rPr lang="en-US" smtClean="0"/>
              <a:t>28.06.20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7581-2EE6-3845-8272-F46754E307A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12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BFAE-9543-734B-96D7-81173A42867A}" type="datetimeFigureOut">
              <a:rPr lang="en-US" smtClean="0"/>
              <a:t>28.06.20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7581-2EE6-3845-8272-F46754E307A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6255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BFAE-9543-734B-96D7-81173A42867A}" type="datetimeFigureOut">
              <a:rPr lang="en-US" smtClean="0"/>
              <a:t>28.06.20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7581-2EE6-3845-8272-F46754E307A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6388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BFAE-9543-734B-96D7-81173A42867A}" type="datetimeFigureOut">
              <a:rPr lang="en-US" smtClean="0"/>
              <a:t>28.06.20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7581-2EE6-3845-8272-F46754E307A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584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BFAE-9543-734B-96D7-81173A42867A}" type="datetimeFigureOut">
              <a:rPr lang="en-US" smtClean="0"/>
              <a:t>28.06.20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7581-2EE6-3845-8272-F46754E307A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488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BFAE-9543-734B-96D7-81173A42867A}" type="datetimeFigureOut">
              <a:rPr lang="en-US" smtClean="0"/>
              <a:t>28.06.20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7581-2EE6-3845-8272-F46754E307A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867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5BFAE-9543-734B-96D7-81173A42867A}" type="datetimeFigureOut">
              <a:rPr lang="en-US" smtClean="0"/>
              <a:t>28.06.20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07581-2EE6-3845-8272-F46754E307A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717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odle.com/poll/8g6yu8tausv42wqp" TargetMode="External"/><Relationship Id="rId3" Type="http://schemas.openxmlformats.org/officeDocument/2006/relationships/hyperlink" Target="https://indico.lip.pt/event/699/contributions/2449/attachments/2036/2739/Quiz_instruction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err="1"/>
              <a:t>Welcome</a:t>
            </a:r>
            <a:r>
              <a:rPr lang="pt-PT" dirty="0"/>
              <a:t> to </a:t>
            </a:r>
            <a:r>
              <a:rPr lang="pt-PT" dirty="0" err="1"/>
              <a:t>the</a:t>
            </a:r>
            <a:r>
              <a:rPr lang="pt-PT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400"/>
            <a:ext cx="9144000" cy="4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1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err="1" smtClean="0"/>
              <a:t>Welcome</a:t>
            </a:r>
            <a:r>
              <a:rPr lang="pt-PT" dirty="0" smtClean="0"/>
              <a:t> to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br>
              <a:rPr lang="pt-PT" dirty="0" smtClean="0"/>
            </a:br>
            <a:r>
              <a:rPr lang="pt-PT" dirty="0" smtClean="0"/>
              <a:t>6th IDPASC/LIP </a:t>
            </a:r>
            <a:r>
              <a:rPr lang="pt-PT" dirty="0" err="1" smtClean="0"/>
              <a:t>Students</a:t>
            </a:r>
            <a:r>
              <a:rPr lang="pt-PT" dirty="0" smtClean="0"/>
              <a:t> Workshop!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049" y="1628250"/>
            <a:ext cx="8881951" cy="4930269"/>
          </a:xfrm>
        </p:spPr>
        <p:txBody>
          <a:bodyPr>
            <a:normAutofit fontScale="62500" lnSpcReduction="20000"/>
          </a:bodyPr>
          <a:lstStyle/>
          <a:p>
            <a:r>
              <a:rPr lang="pt-PT" dirty="0" err="1" smtClean="0"/>
              <a:t>Please</a:t>
            </a:r>
            <a:r>
              <a:rPr lang="pt-PT" dirty="0" smtClean="0"/>
              <a:t> </a:t>
            </a:r>
            <a:r>
              <a:rPr lang="pt-PT" dirty="0" err="1" smtClean="0"/>
              <a:t>upload</a:t>
            </a:r>
            <a:r>
              <a:rPr lang="pt-PT" dirty="0" smtClean="0"/>
              <a:t> </a:t>
            </a:r>
            <a:r>
              <a:rPr lang="pt-PT" dirty="0" err="1" smtClean="0"/>
              <a:t>your</a:t>
            </a:r>
            <a:r>
              <a:rPr lang="pt-PT" dirty="0" smtClean="0"/>
              <a:t> slides </a:t>
            </a:r>
            <a:r>
              <a:rPr lang="pt-PT" dirty="0" err="1" smtClean="0"/>
              <a:t>before</a:t>
            </a:r>
            <a:r>
              <a:rPr lang="pt-PT" dirty="0" smtClean="0"/>
              <a:t> </a:t>
            </a:r>
            <a:r>
              <a:rPr lang="pt-PT" dirty="0" err="1" smtClean="0"/>
              <a:t>your</a:t>
            </a:r>
            <a:r>
              <a:rPr lang="pt-PT" dirty="0" smtClean="0"/>
              <a:t> </a:t>
            </a:r>
            <a:r>
              <a:rPr lang="pt-PT" dirty="0" err="1" smtClean="0"/>
              <a:t>session</a:t>
            </a:r>
            <a:r>
              <a:rPr lang="pt-PT" dirty="0" smtClean="0"/>
              <a:t> </a:t>
            </a:r>
            <a:r>
              <a:rPr lang="mr-IN" dirty="0" smtClean="0"/>
              <a:t>–</a:t>
            </a:r>
            <a:r>
              <a:rPr lang="pt-PT" dirty="0" smtClean="0"/>
              <a:t> </a:t>
            </a:r>
            <a:r>
              <a:rPr lang="pt-PT" dirty="0" err="1" smtClean="0"/>
              <a:t>you</a:t>
            </a:r>
            <a:r>
              <a:rPr lang="pt-PT" dirty="0" smtClean="0"/>
              <a:t> </a:t>
            </a:r>
            <a:r>
              <a:rPr lang="pt-PT" dirty="0" err="1" smtClean="0"/>
              <a:t>need</a:t>
            </a:r>
            <a:r>
              <a:rPr lang="pt-PT" dirty="0" smtClean="0"/>
              <a:t> to </a:t>
            </a:r>
            <a:r>
              <a:rPr lang="pt-PT" dirty="0" err="1" smtClean="0"/>
              <a:t>register</a:t>
            </a:r>
            <a:r>
              <a:rPr lang="pt-PT" dirty="0" smtClean="0"/>
              <a:t> </a:t>
            </a:r>
            <a:r>
              <a:rPr lang="pt-PT" dirty="0" err="1" smtClean="0"/>
              <a:t>in</a:t>
            </a:r>
            <a:r>
              <a:rPr lang="pt-PT" dirty="0" smtClean="0"/>
              <a:t> </a:t>
            </a:r>
          </a:p>
          <a:p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please</a:t>
            </a:r>
            <a:r>
              <a:rPr lang="pt-PT" dirty="0" smtClean="0"/>
              <a:t> </a:t>
            </a:r>
            <a:r>
              <a:rPr lang="pt-PT" dirty="0" err="1" smtClean="0"/>
              <a:t>turn</a:t>
            </a:r>
            <a:r>
              <a:rPr lang="pt-PT" dirty="0" smtClean="0"/>
              <a:t> </a:t>
            </a:r>
            <a:r>
              <a:rPr lang="pt-PT" dirty="0" err="1" smtClean="0"/>
              <a:t>your</a:t>
            </a:r>
            <a:r>
              <a:rPr lang="pt-PT" dirty="0" smtClean="0"/>
              <a:t> </a:t>
            </a:r>
            <a:r>
              <a:rPr lang="pt-PT" dirty="0" err="1" smtClean="0"/>
              <a:t>camera</a:t>
            </a:r>
            <a:r>
              <a:rPr lang="pt-PT" dirty="0" smtClean="0"/>
              <a:t> </a:t>
            </a:r>
            <a:r>
              <a:rPr lang="pt-PT" dirty="0" err="1" smtClean="0"/>
              <a:t>on</a:t>
            </a:r>
            <a:r>
              <a:rPr lang="pt-PT" dirty="0" smtClean="0"/>
              <a:t> </a:t>
            </a:r>
            <a:r>
              <a:rPr lang="pt-PT" dirty="0" err="1" smtClean="0"/>
              <a:t>if</a:t>
            </a:r>
            <a:r>
              <a:rPr lang="pt-PT" dirty="0" smtClean="0"/>
              <a:t> </a:t>
            </a:r>
            <a:r>
              <a:rPr lang="pt-PT" dirty="0" err="1" smtClean="0"/>
              <a:t>you</a:t>
            </a:r>
            <a:r>
              <a:rPr lang="pt-PT" dirty="0" smtClean="0"/>
              <a:t> are </a:t>
            </a:r>
            <a:r>
              <a:rPr lang="pt-PT" dirty="0" err="1" smtClean="0"/>
              <a:t>speaking</a:t>
            </a:r>
            <a:r>
              <a:rPr lang="pt-PT" dirty="0" smtClean="0"/>
              <a:t> </a:t>
            </a:r>
            <a:r>
              <a:rPr lang="mr-IN" dirty="0" smtClean="0"/>
              <a:t>–</a:t>
            </a:r>
            <a:r>
              <a:rPr lang="pt-PT" dirty="0" smtClean="0"/>
              <a:t> </a:t>
            </a:r>
            <a:r>
              <a:rPr lang="pt-PT" dirty="0" err="1" smtClean="0"/>
              <a:t>just</a:t>
            </a:r>
            <a:r>
              <a:rPr lang="pt-PT" dirty="0" smtClean="0"/>
              <a:t> </a:t>
            </a:r>
            <a:r>
              <a:rPr lang="pt-PT" dirty="0" err="1" smtClean="0"/>
              <a:t>nicer</a:t>
            </a:r>
            <a:r>
              <a:rPr lang="pt-PT" smtClean="0"/>
              <a:t>!</a:t>
            </a:r>
            <a:endParaRPr lang="pt-PT" dirty="0"/>
          </a:p>
          <a:p>
            <a:r>
              <a:rPr lang="pt-PT" dirty="0" smtClean="0"/>
              <a:t>Share </a:t>
            </a:r>
            <a:r>
              <a:rPr lang="pt-PT" dirty="0" err="1" smtClean="0"/>
              <a:t>your</a:t>
            </a:r>
            <a:r>
              <a:rPr lang="pt-PT" dirty="0" smtClean="0"/>
              <a:t> slides </a:t>
            </a:r>
            <a:r>
              <a:rPr lang="pt-PT" dirty="0" err="1" smtClean="0"/>
              <a:t>during</a:t>
            </a:r>
            <a:r>
              <a:rPr lang="pt-PT" dirty="0" smtClean="0"/>
              <a:t> </a:t>
            </a:r>
            <a:r>
              <a:rPr lang="pt-PT" dirty="0" err="1" smtClean="0"/>
              <a:t>your</a:t>
            </a:r>
            <a:r>
              <a:rPr lang="pt-PT" dirty="0" smtClean="0"/>
              <a:t> </a:t>
            </a:r>
            <a:r>
              <a:rPr lang="pt-PT" dirty="0" err="1" smtClean="0"/>
              <a:t>presentation</a:t>
            </a:r>
            <a:r>
              <a:rPr lang="pt-PT" dirty="0" smtClean="0"/>
              <a:t> </a:t>
            </a:r>
            <a:r>
              <a:rPr lang="pt-PT" dirty="0" err="1" smtClean="0"/>
              <a:t>using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“share” </a:t>
            </a:r>
            <a:r>
              <a:rPr lang="pt-PT" dirty="0" err="1" smtClean="0"/>
              <a:t>facility</a:t>
            </a:r>
            <a:r>
              <a:rPr lang="pt-PT" dirty="0" smtClean="0"/>
              <a:t> </a:t>
            </a:r>
            <a:r>
              <a:rPr lang="pt-PT" dirty="0" err="1" smtClean="0"/>
              <a:t>in</a:t>
            </a:r>
            <a:r>
              <a:rPr lang="pt-PT" dirty="0" smtClean="0"/>
              <a:t> Zoom </a:t>
            </a:r>
            <a:endParaRPr lang="en-US" dirty="0"/>
          </a:p>
          <a:p>
            <a:pPr lvl="1"/>
            <a:r>
              <a:rPr lang="en-US" dirty="0" smtClean="0"/>
              <a:t>O</a:t>
            </a:r>
            <a:r>
              <a:rPr lang="pt-PT" dirty="0" smtClean="0"/>
              <a:t>r </a:t>
            </a:r>
            <a:r>
              <a:rPr lang="pt-PT" dirty="0" err="1" smtClean="0"/>
              <a:t>ask</a:t>
            </a:r>
            <a:r>
              <a:rPr lang="pt-PT" dirty="0" smtClean="0"/>
              <a:t> </a:t>
            </a:r>
            <a:r>
              <a:rPr lang="pt-PT" dirty="0" err="1" smtClean="0"/>
              <a:t>you</a:t>
            </a:r>
            <a:r>
              <a:rPr lang="pt-PT" dirty="0" smtClean="0"/>
              <a:t> </a:t>
            </a:r>
            <a:r>
              <a:rPr lang="pt-PT" dirty="0" err="1" smtClean="0"/>
              <a:t>session</a:t>
            </a:r>
            <a:r>
              <a:rPr lang="pt-PT" dirty="0" smtClean="0"/>
              <a:t> </a:t>
            </a:r>
            <a:r>
              <a:rPr lang="pt-PT" dirty="0" err="1" smtClean="0"/>
              <a:t>convener</a:t>
            </a:r>
            <a:r>
              <a:rPr lang="pt-PT" dirty="0" smtClean="0"/>
              <a:t> to share </a:t>
            </a:r>
            <a:r>
              <a:rPr lang="pt-PT" dirty="0" err="1" smtClean="0"/>
              <a:t>the</a:t>
            </a:r>
            <a:r>
              <a:rPr lang="pt-PT" dirty="0" smtClean="0"/>
              <a:t> slides</a:t>
            </a:r>
          </a:p>
          <a:p>
            <a:endParaRPr lang="pt-PT" dirty="0" smtClean="0"/>
          </a:p>
          <a:p>
            <a:r>
              <a:rPr lang="pt-PT" dirty="0" smtClean="0"/>
              <a:t>Slide </a:t>
            </a:r>
            <a:r>
              <a:rPr lang="pt-PT" dirty="0" err="1" smtClean="0"/>
              <a:t>session</a:t>
            </a:r>
            <a:r>
              <a:rPr lang="pt-PT" dirty="0" smtClean="0"/>
              <a:t>: </a:t>
            </a:r>
            <a:r>
              <a:rPr lang="pt-PT" dirty="0" err="1" smtClean="0"/>
              <a:t>check</a:t>
            </a:r>
            <a:r>
              <a:rPr lang="pt-PT" dirty="0" smtClean="0"/>
              <a:t> </a:t>
            </a:r>
            <a:r>
              <a:rPr lang="pt-PT" dirty="0" err="1" smtClean="0"/>
              <a:t>out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video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use </a:t>
            </a:r>
            <a:r>
              <a:rPr lang="pt-PT" dirty="0" err="1" smtClean="0"/>
              <a:t>the</a:t>
            </a:r>
            <a:r>
              <a:rPr lang="pt-PT" dirty="0" smtClean="0"/>
              <a:t> link to a </a:t>
            </a:r>
            <a:r>
              <a:rPr lang="pt-PT" dirty="0" err="1" smtClean="0"/>
              <a:t>separate</a:t>
            </a:r>
            <a:r>
              <a:rPr lang="pt-PT" dirty="0" smtClean="0"/>
              <a:t> Zoom meeting to </a:t>
            </a:r>
            <a:r>
              <a:rPr lang="pt-PT" dirty="0" err="1" smtClean="0"/>
              <a:t>talk</a:t>
            </a:r>
            <a:r>
              <a:rPr lang="pt-PT" dirty="0" smtClean="0"/>
              <a:t> to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author</a:t>
            </a:r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Vote </a:t>
            </a:r>
            <a:r>
              <a:rPr lang="pt-PT" dirty="0" err="1" smtClean="0"/>
              <a:t>on</a:t>
            </a:r>
            <a:r>
              <a:rPr lang="pt-PT" dirty="0" smtClean="0"/>
              <a:t> </a:t>
            </a:r>
            <a:r>
              <a:rPr lang="pt-PT" dirty="0" err="1" smtClean="0"/>
              <a:t>your</a:t>
            </a:r>
            <a:r>
              <a:rPr lang="pt-PT" dirty="0" smtClean="0"/>
              <a:t> </a:t>
            </a:r>
            <a:r>
              <a:rPr lang="pt-PT" dirty="0" err="1" smtClean="0"/>
              <a:t>preference</a:t>
            </a:r>
            <a:r>
              <a:rPr lang="pt-PT" dirty="0" smtClean="0"/>
              <a:t> for </a:t>
            </a:r>
            <a:r>
              <a:rPr lang="pt-PT" dirty="0" err="1" smtClean="0"/>
              <a:t>the</a:t>
            </a:r>
            <a:r>
              <a:rPr lang="pt-PT" dirty="0"/>
              <a:t> </a:t>
            </a:r>
            <a:r>
              <a:rPr lang="pt-PT" dirty="0" err="1" smtClean="0"/>
              <a:t>Career</a:t>
            </a:r>
            <a:r>
              <a:rPr lang="pt-PT" dirty="0" smtClean="0"/>
              <a:t> </a:t>
            </a:r>
            <a:r>
              <a:rPr lang="pt-PT" dirty="0" err="1" smtClean="0"/>
              <a:t>Development</a:t>
            </a:r>
            <a:r>
              <a:rPr lang="pt-PT" dirty="0" smtClean="0"/>
              <a:t> </a:t>
            </a:r>
            <a:r>
              <a:rPr lang="pt-PT" dirty="0" err="1" smtClean="0"/>
              <a:t>talk</a:t>
            </a:r>
            <a:r>
              <a:rPr lang="pt-PT" dirty="0" smtClean="0"/>
              <a:t>: </a:t>
            </a:r>
            <a:r>
              <a:rPr lang="pt-PT" dirty="0" smtClean="0">
                <a:hlinkClick r:id="rId2"/>
              </a:rPr>
              <a:t>https://doodle.com/poll/8g6yu8tausv42wqp</a:t>
            </a:r>
            <a:r>
              <a:rPr lang="pt-PT" dirty="0" smtClean="0"/>
              <a:t> </a:t>
            </a:r>
          </a:p>
          <a:p>
            <a:endParaRPr lang="pt-PT" dirty="0" smtClean="0"/>
          </a:p>
          <a:p>
            <a:r>
              <a:rPr lang="pt-PT" dirty="0" err="1" smtClean="0"/>
              <a:t>Have</a:t>
            </a:r>
            <a:r>
              <a:rPr lang="pt-PT" dirty="0" smtClean="0"/>
              <a:t> a </a:t>
            </a:r>
            <a:r>
              <a:rPr lang="pt-PT" dirty="0" err="1" smtClean="0"/>
              <a:t>look</a:t>
            </a:r>
            <a:r>
              <a:rPr lang="pt-PT" dirty="0" smtClean="0"/>
              <a:t> </a:t>
            </a:r>
            <a:r>
              <a:rPr lang="pt-PT" dirty="0" err="1" smtClean="0"/>
              <a:t>at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instructions</a:t>
            </a:r>
            <a:r>
              <a:rPr lang="pt-PT" dirty="0" smtClean="0"/>
              <a:t> </a:t>
            </a:r>
            <a:r>
              <a:rPr lang="pt-PT" dirty="0" err="1" smtClean="0"/>
              <a:t>posted</a:t>
            </a:r>
            <a:r>
              <a:rPr lang="pt-PT" dirty="0" smtClean="0"/>
              <a:t> </a:t>
            </a:r>
            <a:r>
              <a:rPr lang="pt-PT" dirty="0" err="1" smtClean="0"/>
              <a:t>here</a:t>
            </a:r>
            <a:r>
              <a:rPr lang="pt-PT" dirty="0" smtClean="0"/>
              <a:t>: </a:t>
            </a:r>
            <a:r>
              <a:rPr lang="pt-PT" dirty="0" smtClean="0">
                <a:hlinkClick r:id="rId3"/>
              </a:rPr>
              <a:t>https://indico.lip.pt/event/699/contributions/2449/attachments/2036/2739/Quiz_instructions.pdf</a:t>
            </a:r>
            <a:r>
              <a:rPr lang="pt-PT" dirty="0" smtClean="0"/>
              <a:t> </a:t>
            </a:r>
          </a:p>
          <a:p>
            <a:endParaRPr lang="pt-PT" dirty="0" smtClean="0"/>
          </a:p>
          <a:p>
            <a:pPr marL="0" indent="0" algn="ctr">
              <a:buNone/>
            </a:pPr>
            <a:r>
              <a:rPr lang="pt-PT" sz="5800" b="1" dirty="0" err="1" smtClean="0"/>
              <a:t>Have</a:t>
            </a:r>
            <a:r>
              <a:rPr lang="pt-PT" sz="5800" b="1" dirty="0" smtClean="0"/>
              <a:t> a </a:t>
            </a:r>
            <a:r>
              <a:rPr lang="pt-PT" sz="5800" b="1" dirty="0" err="1" smtClean="0"/>
              <a:t>great</a:t>
            </a:r>
            <a:r>
              <a:rPr lang="pt-PT" sz="5800" b="1" dirty="0" smtClean="0"/>
              <a:t> workshop!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29639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131</Words>
  <Application>Microsoft Macintosh PowerPoint</Application>
  <PresentationFormat>On-screen Show (4:3)</PresentationFormat>
  <Paragraphs>14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Welcome to the </vt:lpstr>
      <vt:lpstr>Welcome to the  6th IDPASC/LIP Students Workshop!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</dc:title>
  <dc:creator>Ricardo Goncalo</dc:creator>
  <cp:lastModifiedBy>Ricardo Goncalo</cp:lastModifiedBy>
  <cp:revision>8</cp:revision>
  <dcterms:created xsi:type="dcterms:W3CDTF">2020-06-25T07:33:16Z</dcterms:created>
  <dcterms:modified xsi:type="dcterms:W3CDTF">2020-06-28T10:22:06Z</dcterms:modified>
</cp:coreProperties>
</file>