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7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9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0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1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2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3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4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5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6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7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38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39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40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41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heme/theme42.xml" ContentType="application/vnd.openxmlformats-officedocument.theme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43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4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45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theme/theme46.xml" ContentType="application/vnd.openxmlformats-officedocument.theme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3" r:id="rId16"/>
    <p:sldMasterId id="2147483856" r:id="rId17"/>
    <p:sldMasterId id="2147483869" r:id="rId18"/>
    <p:sldMasterId id="2147483882" r:id="rId19"/>
    <p:sldMasterId id="2147483895" r:id="rId20"/>
    <p:sldMasterId id="2147483908" r:id="rId21"/>
    <p:sldMasterId id="2147483921" r:id="rId22"/>
    <p:sldMasterId id="2147483934" r:id="rId23"/>
    <p:sldMasterId id="2147483947" r:id="rId24"/>
    <p:sldMasterId id="2147483960" r:id="rId25"/>
    <p:sldMasterId id="2147483973" r:id="rId26"/>
    <p:sldMasterId id="2147483986" r:id="rId27"/>
    <p:sldMasterId id="2147483999" r:id="rId28"/>
    <p:sldMasterId id="2147484012" r:id="rId29"/>
    <p:sldMasterId id="2147484025" r:id="rId30"/>
    <p:sldMasterId id="2147484038" r:id="rId31"/>
    <p:sldMasterId id="2147484051" r:id="rId32"/>
    <p:sldMasterId id="2147484064" r:id="rId33"/>
    <p:sldMasterId id="2147484077" r:id="rId34"/>
    <p:sldMasterId id="2147484090" r:id="rId35"/>
    <p:sldMasterId id="2147484103" r:id="rId36"/>
    <p:sldMasterId id="2147484116" r:id="rId37"/>
    <p:sldMasterId id="2147484129" r:id="rId38"/>
    <p:sldMasterId id="2147484142" r:id="rId39"/>
    <p:sldMasterId id="2147484155" r:id="rId40"/>
    <p:sldMasterId id="2147484168" r:id="rId41"/>
    <p:sldMasterId id="2147484181" r:id="rId42"/>
    <p:sldMasterId id="2147484194" r:id="rId43"/>
    <p:sldMasterId id="2147484220" r:id="rId44"/>
    <p:sldMasterId id="2147484233" r:id="rId45"/>
    <p:sldMasterId id="2147484246" r:id="rId46"/>
    <p:sldMasterId id="2147484259" r:id="rId47"/>
  </p:sldMasterIdLst>
  <p:notesMasterIdLst>
    <p:notesMasterId r:id="rId63"/>
  </p:notesMasterIdLst>
  <p:handoutMasterIdLst>
    <p:handoutMasterId r:id="rId64"/>
  </p:handoutMasterIdLst>
  <p:sldIdLst>
    <p:sldId id="256" r:id="rId48"/>
    <p:sldId id="284" r:id="rId49"/>
    <p:sldId id="285" r:id="rId50"/>
    <p:sldId id="278" r:id="rId51"/>
    <p:sldId id="287" r:id="rId52"/>
    <p:sldId id="292" r:id="rId53"/>
    <p:sldId id="291" r:id="rId54"/>
    <p:sldId id="288" r:id="rId55"/>
    <p:sldId id="290" r:id="rId56"/>
    <p:sldId id="275" r:id="rId57"/>
    <p:sldId id="276" r:id="rId58"/>
    <p:sldId id="281" r:id="rId59"/>
    <p:sldId id="282" r:id="rId60"/>
    <p:sldId id="277" r:id="rId61"/>
    <p:sldId id="286" r:id="rId6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720" y="-11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3.xml"/><Relationship Id="rId51" Type="http://schemas.openxmlformats.org/officeDocument/2006/relationships/slide" Target="slides/slide4.xml"/><Relationship Id="rId52" Type="http://schemas.openxmlformats.org/officeDocument/2006/relationships/slide" Target="slides/slide5.xml"/><Relationship Id="rId53" Type="http://schemas.openxmlformats.org/officeDocument/2006/relationships/slide" Target="slides/slide6.xml"/><Relationship Id="rId54" Type="http://schemas.openxmlformats.org/officeDocument/2006/relationships/slide" Target="slides/slide7.xml"/><Relationship Id="rId55" Type="http://schemas.openxmlformats.org/officeDocument/2006/relationships/slide" Target="slides/slide8.xml"/><Relationship Id="rId56" Type="http://schemas.openxmlformats.org/officeDocument/2006/relationships/slide" Target="slides/slide9.xml"/><Relationship Id="rId57" Type="http://schemas.openxmlformats.org/officeDocument/2006/relationships/slide" Target="slides/slide10.xml"/><Relationship Id="rId58" Type="http://schemas.openxmlformats.org/officeDocument/2006/relationships/slide" Target="slides/slide11.xml"/><Relationship Id="rId59" Type="http://schemas.openxmlformats.org/officeDocument/2006/relationships/slide" Target="slides/slide12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" Target="slides/slide1.xml"/><Relationship Id="rId49" Type="http://schemas.openxmlformats.org/officeDocument/2006/relationships/slide" Target="slides/slide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60" Type="http://schemas.openxmlformats.org/officeDocument/2006/relationships/slide" Target="slides/slide13.xml"/><Relationship Id="rId61" Type="http://schemas.openxmlformats.org/officeDocument/2006/relationships/slide" Target="slides/slide14.xml"/><Relationship Id="rId62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3671B-0532-174D-A7D6-0DA5552B28DA}" type="datetimeFigureOut">
              <a:rPr lang="en-US" smtClean="0"/>
              <a:t>06/03/18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2EE0B-C7CD-5540-98FC-4BB7CCF8A4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85810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4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4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4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1F2A04F5-80E3-47AA-9258-DFC79C6D888A}" type="slidenum"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 Unicode MS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28602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F3F2CAD2-BF83-4C09-B578-81E04AB941D5}" type="slidenum"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 Unicode MS"/>
              </a:rPr>
              <a:t>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46121246-4C6F-44FC-AC25-63932FFAA70D}" type="slidenum"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 Unicode MS"/>
              </a:rPr>
              <a:t>10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071286D2-46FA-42C1-9865-0EA6A9D02B06}" type="slidenum"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 Unicode MS"/>
              </a:rPr>
              <a:t>11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2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6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2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3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7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5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0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1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2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6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1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2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3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0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8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6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0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1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2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3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0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8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6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0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1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2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3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9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0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8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6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9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0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1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2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3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0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1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9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7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0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1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2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3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4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3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4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2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0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3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4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5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6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7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2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3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1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9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2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3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4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5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6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2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3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1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9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2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3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4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5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6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3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4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2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0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3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4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5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6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7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5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6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4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7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2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5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6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7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8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9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6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7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5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8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2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3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6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7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8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9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0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7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7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8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2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6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3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4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7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8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9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0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1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8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8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9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3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7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5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8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9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0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1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2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0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1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9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7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0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1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2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3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4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5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6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4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7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2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5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6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7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8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9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7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7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8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2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6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3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4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7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8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9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0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1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9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0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8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6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9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0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1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2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3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0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1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9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7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0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1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2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3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4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2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3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1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9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2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3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4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5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6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5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6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4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7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2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5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6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7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8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9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5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6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4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7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2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5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6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7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8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9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6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7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5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8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2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3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6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7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8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9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0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6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7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5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8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2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3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6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7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8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9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0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6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7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5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8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2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3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6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7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8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9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0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0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2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4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56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68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0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8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2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0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4.xml"/><Relationship Id="rId13" Type="http://schemas.openxmlformats.org/officeDocument/2006/relationships/theme" Target="../theme/theme17.xml"/><Relationship Id="rId1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2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16.xml"/><Relationship Id="rId13" Type="http://schemas.openxmlformats.org/officeDocument/2006/relationships/theme" Target="../theme/theme18.xml"/><Relationship Id="rId1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1.xml"/><Relationship Id="rId8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4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28.xml"/><Relationship Id="rId13" Type="http://schemas.openxmlformats.org/officeDocument/2006/relationships/theme" Target="../theme/theme19.xml"/><Relationship Id="rId1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3.xml"/><Relationship Id="rId8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2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0.xml"/><Relationship Id="rId13" Type="http://schemas.openxmlformats.org/officeDocument/2006/relationships/theme" Target="../theme/theme20.xml"/><Relationship Id="rId1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8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2.xml"/><Relationship Id="rId13" Type="http://schemas.openxmlformats.org/officeDocument/2006/relationships/theme" Target="../theme/theme21.xml"/><Relationship Id="rId1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47.xml"/><Relationship Id="rId8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4.xml"/><Relationship Id="rId13" Type="http://schemas.openxmlformats.org/officeDocument/2006/relationships/theme" Target="../theme/theme22.xml"/><Relationship Id="rId1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59.xml"/><Relationship Id="rId8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2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76.xml"/><Relationship Id="rId13" Type="http://schemas.openxmlformats.org/officeDocument/2006/relationships/theme" Target="../theme/theme23.xml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88.xml"/><Relationship Id="rId13" Type="http://schemas.openxmlformats.org/officeDocument/2006/relationships/theme" Target="../theme/theme24.xml"/><Relationship Id="rId1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3.xml"/><Relationship Id="rId8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86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0.xml"/><Relationship Id="rId13" Type="http://schemas.openxmlformats.org/officeDocument/2006/relationships/theme" Target="../theme/theme25.xml"/><Relationship Id="rId1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5.xml"/><Relationship Id="rId8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98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1.xml"/><Relationship Id="rId12" Type="http://schemas.openxmlformats.org/officeDocument/2006/relationships/slideLayout" Target="../slideLayouts/slideLayout312.xml"/><Relationship Id="rId13" Type="http://schemas.openxmlformats.org/officeDocument/2006/relationships/theme" Target="../theme/theme26.xml"/><Relationship Id="rId1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07.xml"/><Relationship Id="rId8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0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4.xml"/><Relationship Id="rId13" Type="http://schemas.openxmlformats.org/officeDocument/2006/relationships/theme" Target="../theme/theme27.xml"/><Relationship Id="rId1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19.xml"/><Relationship Id="rId8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2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36.xml"/><Relationship Id="rId13" Type="http://schemas.openxmlformats.org/officeDocument/2006/relationships/theme" Target="../theme/theme28.xml"/><Relationship Id="rId1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1.xml"/><Relationship Id="rId8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3.xml"/><Relationship Id="rId10" Type="http://schemas.openxmlformats.org/officeDocument/2006/relationships/slideLayout" Target="../slideLayouts/slideLayout334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48.xml"/><Relationship Id="rId13" Type="http://schemas.openxmlformats.org/officeDocument/2006/relationships/theme" Target="../theme/theme29.xml"/><Relationship Id="rId1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43.xml"/><Relationship Id="rId8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4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0.xml"/><Relationship Id="rId13" Type="http://schemas.openxmlformats.org/officeDocument/2006/relationships/theme" Target="../theme/theme30.xml"/><Relationship Id="rId1" Type="http://schemas.openxmlformats.org/officeDocument/2006/relationships/slideLayout" Target="../slideLayouts/slideLayout349.xml"/><Relationship Id="rId2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5.xml"/><Relationship Id="rId8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58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1.xml"/><Relationship Id="rId12" Type="http://schemas.openxmlformats.org/officeDocument/2006/relationships/slideLayout" Target="../slideLayouts/slideLayout372.xml"/><Relationship Id="rId13" Type="http://schemas.openxmlformats.org/officeDocument/2006/relationships/theme" Target="../theme/theme31.xml"/><Relationship Id="rId1" Type="http://schemas.openxmlformats.org/officeDocument/2006/relationships/slideLayout" Target="../slideLayouts/slideLayout361.xml"/><Relationship Id="rId2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67.xml"/><Relationship Id="rId8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7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4.xml"/><Relationship Id="rId13" Type="http://schemas.openxmlformats.org/officeDocument/2006/relationships/theme" Target="../theme/theme32.xml"/><Relationship Id="rId1" Type="http://schemas.openxmlformats.org/officeDocument/2006/relationships/slideLayout" Target="../slideLayouts/slideLayout373.xml"/><Relationship Id="rId2" Type="http://schemas.openxmlformats.org/officeDocument/2006/relationships/slideLayout" Target="../slideLayouts/slideLayout374.xml"/><Relationship Id="rId3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79.xml"/><Relationship Id="rId8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2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5.xml"/><Relationship Id="rId12" Type="http://schemas.openxmlformats.org/officeDocument/2006/relationships/slideLayout" Target="../slideLayouts/slideLayout396.xml"/><Relationship Id="rId13" Type="http://schemas.openxmlformats.org/officeDocument/2006/relationships/theme" Target="../theme/theme33.xml"/><Relationship Id="rId1" Type="http://schemas.openxmlformats.org/officeDocument/2006/relationships/slideLayout" Target="../slideLayouts/slideLayout385.xml"/><Relationship Id="rId2" Type="http://schemas.openxmlformats.org/officeDocument/2006/relationships/slideLayout" Target="../slideLayouts/slideLayout386.xml"/><Relationship Id="rId3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91.xml"/><Relationship Id="rId8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4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7.xml"/><Relationship Id="rId12" Type="http://schemas.openxmlformats.org/officeDocument/2006/relationships/slideLayout" Target="../slideLayouts/slideLayout408.xml"/><Relationship Id="rId13" Type="http://schemas.openxmlformats.org/officeDocument/2006/relationships/theme" Target="../theme/theme34.xml"/><Relationship Id="rId1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06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9.xml"/><Relationship Id="rId12" Type="http://schemas.openxmlformats.org/officeDocument/2006/relationships/slideLayout" Target="../slideLayouts/slideLayout420.xml"/><Relationship Id="rId13" Type="http://schemas.openxmlformats.org/officeDocument/2006/relationships/theme" Target="../theme/theme35.xml"/><Relationship Id="rId1" Type="http://schemas.openxmlformats.org/officeDocument/2006/relationships/slideLayout" Target="../slideLayouts/slideLayout409.xml"/><Relationship Id="rId2" Type="http://schemas.openxmlformats.org/officeDocument/2006/relationships/slideLayout" Target="../slideLayouts/slideLayout410.xml"/><Relationship Id="rId3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412.xml"/><Relationship Id="rId5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5.xml"/><Relationship Id="rId8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418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1.xml"/><Relationship Id="rId12" Type="http://schemas.openxmlformats.org/officeDocument/2006/relationships/slideLayout" Target="../slideLayouts/slideLayout432.xml"/><Relationship Id="rId13" Type="http://schemas.openxmlformats.org/officeDocument/2006/relationships/theme" Target="../theme/theme36.xml"/><Relationship Id="rId1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22.xml"/><Relationship Id="rId3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424.xml"/><Relationship Id="rId5" Type="http://schemas.openxmlformats.org/officeDocument/2006/relationships/slideLayout" Target="../slideLayouts/slideLayout425.xml"/><Relationship Id="rId6" Type="http://schemas.openxmlformats.org/officeDocument/2006/relationships/slideLayout" Target="../slideLayouts/slideLayout426.xml"/><Relationship Id="rId7" Type="http://schemas.openxmlformats.org/officeDocument/2006/relationships/slideLayout" Target="../slideLayouts/slideLayout427.xml"/><Relationship Id="rId8" Type="http://schemas.openxmlformats.org/officeDocument/2006/relationships/slideLayout" Target="../slideLayouts/slideLayout428.xml"/><Relationship Id="rId9" Type="http://schemas.openxmlformats.org/officeDocument/2006/relationships/slideLayout" Target="../slideLayouts/slideLayout429.xml"/><Relationship Id="rId10" Type="http://schemas.openxmlformats.org/officeDocument/2006/relationships/slideLayout" Target="../slideLayouts/slideLayout430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3.xml"/><Relationship Id="rId12" Type="http://schemas.openxmlformats.org/officeDocument/2006/relationships/slideLayout" Target="../slideLayouts/slideLayout444.xml"/><Relationship Id="rId13" Type="http://schemas.openxmlformats.org/officeDocument/2006/relationships/theme" Target="../theme/theme37.xml"/><Relationship Id="rId1" Type="http://schemas.openxmlformats.org/officeDocument/2006/relationships/slideLayout" Target="../slideLayouts/slideLayout433.xml"/><Relationship Id="rId2" Type="http://schemas.openxmlformats.org/officeDocument/2006/relationships/slideLayout" Target="../slideLayouts/slideLayout434.xml"/><Relationship Id="rId3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7.xml"/><Relationship Id="rId6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39.xml"/><Relationship Id="rId8" Type="http://schemas.openxmlformats.org/officeDocument/2006/relationships/slideLayout" Target="../slideLayouts/slideLayout440.xml"/><Relationship Id="rId9" Type="http://schemas.openxmlformats.org/officeDocument/2006/relationships/slideLayout" Target="../slideLayouts/slideLayout441.xml"/><Relationship Id="rId10" Type="http://schemas.openxmlformats.org/officeDocument/2006/relationships/slideLayout" Target="../slideLayouts/slideLayout442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5.xml"/><Relationship Id="rId12" Type="http://schemas.openxmlformats.org/officeDocument/2006/relationships/slideLayout" Target="../slideLayouts/slideLayout456.xml"/><Relationship Id="rId13" Type="http://schemas.openxmlformats.org/officeDocument/2006/relationships/theme" Target="../theme/theme38.xml"/><Relationship Id="rId1" Type="http://schemas.openxmlformats.org/officeDocument/2006/relationships/slideLayout" Target="../slideLayouts/slideLayout445.xml"/><Relationship Id="rId2" Type="http://schemas.openxmlformats.org/officeDocument/2006/relationships/slideLayout" Target="../slideLayouts/slideLayout446.xml"/><Relationship Id="rId3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0.xml"/><Relationship Id="rId7" Type="http://schemas.openxmlformats.org/officeDocument/2006/relationships/slideLayout" Target="../slideLayouts/slideLayout451.xml"/><Relationship Id="rId8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3.xml"/><Relationship Id="rId10" Type="http://schemas.openxmlformats.org/officeDocument/2006/relationships/slideLayout" Target="../slideLayouts/slideLayout454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7.xml"/><Relationship Id="rId12" Type="http://schemas.openxmlformats.org/officeDocument/2006/relationships/slideLayout" Target="../slideLayouts/slideLayout468.xml"/><Relationship Id="rId13" Type="http://schemas.openxmlformats.org/officeDocument/2006/relationships/theme" Target="../theme/theme39.xml"/><Relationship Id="rId1" Type="http://schemas.openxmlformats.org/officeDocument/2006/relationships/slideLayout" Target="../slideLayouts/slideLayout457.xml"/><Relationship Id="rId2" Type="http://schemas.openxmlformats.org/officeDocument/2006/relationships/slideLayout" Target="../slideLayouts/slideLayout458.xml"/><Relationship Id="rId3" Type="http://schemas.openxmlformats.org/officeDocument/2006/relationships/slideLayout" Target="../slideLayouts/slideLayout459.xml"/><Relationship Id="rId4" Type="http://schemas.openxmlformats.org/officeDocument/2006/relationships/slideLayout" Target="../slideLayouts/slideLayout460.xml"/><Relationship Id="rId5" Type="http://schemas.openxmlformats.org/officeDocument/2006/relationships/slideLayout" Target="../slideLayouts/slideLayout461.xml"/><Relationship Id="rId6" Type="http://schemas.openxmlformats.org/officeDocument/2006/relationships/slideLayout" Target="../slideLayouts/slideLayout462.xml"/><Relationship Id="rId7" Type="http://schemas.openxmlformats.org/officeDocument/2006/relationships/slideLayout" Target="../slideLayouts/slideLayout463.xml"/><Relationship Id="rId8" Type="http://schemas.openxmlformats.org/officeDocument/2006/relationships/slideLayout" Target="../slideLayouts/slideLayout464.xml"/><Relationship Id="rId9" Type="http://schemas.openxmlformats.org/officeDocument/2006/relationships/slideLayout" Target="../slideLayouts/slideLayout465.xml"/><Relationship Id="rId10" Type="http://schemas.openxmlformats.org/officeDocument/2006/relationships/slideLayout" Target="../slideLayouts/slideLayout46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9.xml"/><Relationship Id="rId12" Type="http://schemas.openxmlformats.org/officeDocument/2006/relationships/slideLayout" Target="../slideLayouts/slideLayout480.xml"/><Relationship Id="rId13" Type="http://schemas.openxmlformats.org/officeDocument/2006/relationships/theme" Target="../theme/theme40.xml"/><Relationship Id="rId1" Type="http://schemas.openxmlformats.org/officeDocument/2006/relationships/slideLayout" Target="../slideLayouts/slideLayout469.xml"/><Relationship Id="rId2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71.xml"/><Relationship Id="rId4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4.xml"/><Relationship Id="rId7" Type="http://schemas.openxmlformats.org/officeDocument/2006/relationships/slideLayout" Target="../slideLayouts/slideLayout475.xml"/><Relationship Id="rId8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77.xml"/><Relationship Id="rId10" Type="http://schemas.openxmlformats.org/officeDocument/2006/relationships/slideLayout" Target="../slideLayouts/slideLayout478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1.xml"/><Relationship Id="rId12" Type="http://schemas.openxmlformats.org/officeDocument/2006/relationships/slideLayout" Target="../slideLayouts/slideLayout492.xml"/><Relationship Id="rId13" Type="http://schemas.openxmlformats.org/officeDocument/2006/relationships/theme" Target="../theme/theme41.xml"/><Relationship Id="rId1" Type="http://schemas.openxmlformats.org/officeDocument/2006/relationships/slideLayout" Target="../slideLayouts/slideLayout481.xml"/><Relationship Id="rId2" Type="http://schemas.openxmlformats.org/officeDocument/2006/relationships/slideLayout" Target="../slideLayouts/slideLayout482.xml"/><Relationship Id="rId3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86.xml"/><Relationship Id="rId7" Type="http://schemas.openxmlformats.org/officeDocument/2006/relationships/slideLayout" Target="../slideLayouts/slideLayout487.xml"/><Relationship Id="rId8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0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3.xml"/><Relationship Id="rId12" Type="http://schemas.openxmlformats.org/officeDocument/2006/relationships/slideLayout" Target="../slideLayouts/slideLayout504.xml"/><Relationship Id="rId13" Type="http://schemas.openxmlformats.org/officeDocument/2006/relationships/theme" Target="../theme/theme42.xml"/><Relationship Id="rId1" Type="http://schemas.openxmlformats.org/officeDocument/2006/relationships/slideLayout" Target="../slideLayouts/slideLayout493.xml"/><Relationship Id="rId2" Type="http://schemas.openxmlformats.org/officeDocument/2006/relationships/slideLayout" Target="../slideLayouts/slideLayout494.xml"/><Relationship Id="rId3" Type="http://schemas.openxmlformats.org/officeDocument/2006/relationships/slideLayout" Target="../slideLayouts/slideLayout495.xml"/><Relationship Id="rId4" Type="http://schemas.openxmlformats.org/officeDocument/2006/relationships/slideLayout" Target="../slideLayouts/slideLayout496.xml"/><Relationship Id="rId5" Type="http://schemas.openxmlformats.org/officeDocument/2006/relationships/slideLayout" Target="../slideLayouts/slideLayout497.xml"/><Relationship Id="rId6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499.xml"/><Relationship Id="rId8" Type="http://schemas.openxmlformats.org/officeDocument/2006/relationships/slideLayout" Target="../slideLayouts/slideLayout500.xml"/><Relationship Id="rId9" Type="http://schemas.openxmlformats.org/officeDocument/2006/relationships/slideLayout" Target="../slideLayouts/slideLayout501.xml"/><Relationship Id="rId10" Type="http://schemas.openxmlformats.org/officeDocument/2006/relationships/slideLayout" Target="../slideLayouts/slideLayout502.xml"/></Relationships>
</file>

<file path=ppt/slideMasters/_rels/slideMaster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5.xml"/><Relationship Id="rId12" Type="http://schemas.openxmlformats.org/officeDocument/2006/relationships/slideLayout" Target="../slideLayouts/slideLayout516.xml"/><Relationship Id="rId13" Type="http://schemas.openxmlformats.org/officeDocument/2006/relationships/theme" Target="../theme/theme43.xml"/><Relationship Id="rId1" Type="http://schemas.openxmlformats.org/officeDocument/2006/relationships/slideLayout" Target="../slideLayouts/slideLayout505.xml"/><Relationship Id="rId2" Type="http://schemas.openxmlformats.org/officeDocument/2006/relationships/slideLayout" Target="../slideLayouts/slideLayout506.xml"/><Relationship Id="rId3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0.xml"/><Relationship Id="rId7" Type="http://schemas.openxmlformats.org/officeDocument/2006/relationships/slideLayout" Target="../slideLayouts/slideLayout511.xml"/><Relationship Id="rId8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14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7.xml"/><Relationship Id="rId12" Type="http://schemas.openxmlformats.org/officeDocument/2006/relationships/slideLayout" Target="../slideLayouts/slideLayout528.xml"/><Relationship Id="rId13" Type="http://schemas.openxmlformats.org/officeDocument/2006/relationships/theme" Target="../theme/theme44.xml"/><Relationship Id="rId1" Type="http://schemas.openxmlformats.org/officeDocument/2006/relationships/slideLayout" Target="../slideLayouts/slideLayout517.xml"/><Relationship Id="rId2" Type="http://schemas.openxmlformats.org/officeDocument/2006/relationships/slideLayout" Target="../slideLayouts/slideLayout518.xml"/><Relationship Id="rId3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21.xml"/><Relationship Id="rId6" Type="http://schemas.openxmlformats.org/officeDocument/2006/relationships/slideLayout" Target="../slideLayouts/slideLayout522.xml"/><Relationship Id="rId7" Type="http://schemas.openxmlformats.org/officeDocument/2006/relationships/slideLayout" Target="../slideLayouts/slideLayout523.xml"/><Relationship Id="rId8" Type="http://schemas.openxmlformats.org/officeDocument/2006/relationships/slideLayout" Target="../slideLayouts/slideLayout524.xml"/><Relationship Id="rId9" Type="http://schemas.openxmlformats.org/officeDocument/2006/relationships/slideLayout" Target="../slideLayouts/slideLayout525.xml"/><Relationship Id="rId10" Type="http://schemas.openxmlformats.org/officeDocument/2006/relationships/slideLayout" Target="../slideLayouts/slideLayout526.xml"/></Relationships>
</file>

<file path=ppt/slideMasters/_rels/slideMaster4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9.xml"/><Relationship Id="rId12" Type="http://schemas.openxmlformats.org/officeDocument/2006/relationships/slideLayout" Target="../slideLayouts/slideLayout540.xml"/><Relationship Id="rId13" Type="http://schemas.openxmlformats.org/officeDocument/2006/relationships/theme" Target="../theme/theme45.xml"/><Relationship Id="rId1" Type="http://schemas.openxmlformats.org/officeDocument/2006/relationships/slideLayout" Target="../slideLayouts/slideLayout529.xml"/><Relationship Id="rId2" Type="http://schemas.openxmlformats.org/officeDocument/2006/relationships/slideLayout" Target="../slideLayouts/slideLayout530.xml"/><Relationship Id="rId3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5.xml"/><Relationship Id="rId8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38.xml"/></Relationships>
</file>

<file path=ppt/slideMasters/_rels/slideMaster4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1.xml"/><Relationship Id="rId12" Type="http://schemas.openxmlformats.org/officeDocument/2006/relationships/slideLayout" Target="../slideLayouts/slideLayout552.xml"/><Relationship Id="rId13" Type="http://schemas.openxmlformats.org/officeDocument/2006/relationships/theme" Target="../theme/theme46.xml"/><Relationship Id="rId1" Type="http://schemas.openxmlformats.org/officeDocument/2006/relationships/slideLayout" Target="../slideLayouts/slideLayout541.xml"/><Relationship Id="rId2" Type="http://schemas.openxmlformats.org/officeDocument/2006/relationships/slideLayout" Target="../slideLayouts/slideLayout542.xml"/><Relationship Id="rId3" Type="http://schemas.openxmlformats.org/officeDocument/2006/relationships/slideLayout" Target="../slideLayouts/slideLayout543.xml"/><Relationship Id="rId4" Type="http://schemas.openxmlformats.org/officeDocument/2006/relationships/slideLayout" Target="../slideLayouts/slideLayout544.xml"/><Relationship Id="rId5" Type="http://schemas.openxmlformats.org/officeDocument/2006/relationships/slideLayout" Target="../slideLayouts/slideLayout545.xml"/><Relationship Id="rId6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47.xml"/><Relationship Id="rId8" Type="http://schemas.openxmlformats.org/officeDocument/2006/relationships/slideLayout" Target="../slideLayouts/slideLayout548.xml"/><Relationship Id="rId9" Type="http://schemas.openxmlformats.org/officeDocument/2006/relationships/slideLayout" Target="../slideLayouts/slideLayout549.xml"/><Relationship Id="rId10" Type="http://schemas.openxmlformats.org/officeDocument/2006/relationships/slideLayout" Target="../slideLayouts/slideLayout550.xml"/></Relationships>
</file>

<file path=ppt/slideMasters/_rels/slideMaster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3.xml"/><Relationship Id="rId12" Type="http://schemas.openxmlformats.org/officeDocument/2006/relationships/slideLayout" Target="../slideLayouts/slideLayout564.xml"/><Relationship Id="rId13" Type="http://schemas.openxmlformats.org/officeDocument/2006/relationships/theme" Target="../theme/theme47.xml"/><Relationship Id="rId1" Type="http://schemas.openxmlformats.org/officeDocument/2006/relationships/slideLayout" Target="../slideLayouts/slideLayout553.xml"/><Relationship Id="rId2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58.xml"/><Relationship Id="rId7" Type="http://schemas.openxmlformats.org/officeDocument/2006/relationships/slideLayout" Target="../slideLayouts/slideLayout559.xml"/><Relationship Id="rId8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742950" y="2046240"/>
            <a:ext cx="8448960" cy="154608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Click to edit the title text format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452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PlaceHolder 2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hdr="0" ftr="0"/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PlaceHolder 2"/>
          <p:cNvSpPr>
            <a:spLocks noGrp="1"/>
          </p:cNvSpPr>
          <p:nvPr>
            <p:ph type="title"/>
          </p:nvPr>
        </p:nvSpPr>
        <p:spPr>
          <a:xfrm>
            <a:off x="742950" y="2046240"/>
            <a:ext cx="8448960" cy="154608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4525920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hf hdr="0" ftr="0"/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PlaceHolder 2"/>
          <p:cNvSpPr>
            <a:spLocks noGrp="1"/>
          </p:cNvSpPr>
          <p:nvPr>
            <p:ph type="title"/>
          </p:nvPr>
        </p:nvSpPr>
        <p:spPr>
          <a:xfrm>
            <a:off x="7181850" y="1604640"/>
            <a:ext cx="2228850" cy="4525440"/>
          </a:xfrm>
          <a:prstGeom prst="rect">
            <a:avLst/>
          </a:prstGeom>
        </p:spPr>
        <p:txBody>
          <a:bodyPr vert="vert"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495300" y="1604640"/>
            <a:ext cx="6521580" cy="4525440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hf hdr="0" ftr="0"/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Click to edit the title text format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914940" y="2112960"/>
            <a:ext cx="3539250" cy="4291680"/>
          </a:xfrm>
          <a:prstGeom prst="rect">
            <a:avLst/>
          </a:prstGeom>
        </p:spPr>
        <p:txBody>
          <a:bodyPr tIns="91440" bIns="91440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Click to edit the outline text format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Second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Third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Fourth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Fifth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000" lvl="5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Sixth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024000" lvl="6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Seventh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56000" lvl="7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Eighth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888000" lvl="8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Ninth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4667520" y="2112960"/>
            <a:ext cx="3539250" cy="4291680"/>
          </a:xfrm>
          <a:prstGeom prst="rect">
            <a:avLst/>
          </a:prstGeom>
        </p:spPr>
        <p:txBody>
          <a:bodyPr tIns="91440" bIns="91440">
            <a:normAutofit/>
          </a:bodyPr>
          <a:lstStyle/>
          <a:p>
            <a:pPr>
              <a:lnSpc>
                <a:spcPct val="100000"/>
              </a:lnSpc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Click to edit the outline text format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Second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Third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Fourth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Fifth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Sixth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Seventh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7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Eighth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8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Ninth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6" name="CustomShape 4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7" name="CustomShape 5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hf hdr="0" ftr="0"/>
  <p:txStyles>
    <p:titleStyle/>
    <p:bodyStyle/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5167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8941F-759D-0848-A4EA-66A223943164}" type="datetime1">
              <a:rPr lang="en-US" smtClean="0"/>
              <a:t>06/03/18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F2754-9975-8546-867E-F72667372EFE}" type="slidenum">
              <a:rPr lang="pt-PT" smtClean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hdr="0" ftr="0"/>
  <p:txStyles>
    <p:titleStyle/>
    <p:bodyStyle/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5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6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7" name="PlaceHolder 4"/>
          <p:cNvSpPr>
            <a:spLocks noGrp="1"/>
          </p:cNvSpPr>
          <p:nvPr>
            <p:ph type="title"/>
          </p:nvPr>
        </p:nvSpPr>
        <p:spPr>
          <a:xfrm>
            <a:off x="914940" y="2112960"/>
            <a:ext cx="3539250" cy="42916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hf hdr="0" ftr="0"/>
  <p:txStyles>
    <p:titleStyle/>
    <p:bodyStyle/>
    <p:otherStyle/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5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6" name="PlaceHolder 3"/>
          <p:cNvSpPr>
            <a:spLocks noGrp="1"/>
          </p:cNvSpPr>
          <p:nvPr>
            <p:ph type="title"/>
          </p:nvPr>
        </p:nvSpPr>
        <p:spPr>
          <a:xfrm>
            <a:off x="675870" y="1710240"/>
            <a:ext cx="8544120" cy="28531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6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7" name="PlaceHolder 4"/>
          <p:cNvSpPr>
            <a:spLocks noGrp="1"/>
          </p:cNvSpPr>
          <p:nvPr>
            <p:ph type="body"/>
          </p:nvPr>
        </p:nvSpPr>
        <p:spPr>
          <a:xfrm>
            <a:off x="675870" y="4588800"/>
            <a:ext cx="8544120" cy="1500480"/>
          </a:xfrm>
          <a:prstGeom prst="rect">
            <a:avLst/>
          </a:prstGeom>
        </p:spPr>
        <p:txBody>
          <a:bodyPr tIns="91440" bIns="91440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hf hdr="0" ftr="0"/>
  <p:txStyles>
    <p:titleStyle/>
    <p:bodyStyle/>
    <p:otherStyle/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5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6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7" name="PlaceHolder 4"/>
          <p:cNvSpPr>
            <a:spLocks noGrp="1"/>
          </p:cNvSpPr>
          <p:nvPr>
            <p:ph type="title"/>
          </p:nvPr>
        </p:nvSpPr>
        <p:spPr>
          <a:xfrm>
            <a:off x="914940" y="2112480"/>
            <a:ext cx="1687140" cy="42926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8" name="PlaceHolder 5"/>
          <p:cNvSpPr>
            <a:spLocks noGrp="1"/>
          </p:cNvSpPr>
          <p:nvPr>
            <p:ph type="title"/>
          </p:nvPr>
        </p:nvSpPr>
        <p:spPr>
          <a:xfrm>
            <a:off x="2767050" y="2112480"/>
            <a:ext cx="1687140" cy="42926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hf hdr="0" ftr="0"/>
  <p:txStyles>
    <p:titleStyle/>
    <p:bodyStyle/>
    <p:otherStyle/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6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7" name="PlaceHolder 3"/>
          <p:cNvSpPr>
            <a:spLocks noGrp="1"/>
          </p:cNvSpPr>
          <p:nvPr>
            <p:ph type="title"/>
          </p:nvPr>
        </p:nvSpPr>
        <p:spPr>
          <a:xfrm>
            <a:off x="682890" y="366240"/>
            <a:ext cx="8544120" cy="132480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8" name="PlaceHolder 4"/>
          <p:cNvSpPr>
            <a:spLocks noGrp="1"/>
          </p:cNvSpPr>
          <p:nvPr>
            <p:ph type="body"/>
          </p:nvPr>
        </p:nvSpPr>
        <p:spPr>
          <a:xfrm>
            <a:off x="682890" y="1680480"/>
            <a:ext cx="4190940" cy="825600"/>
          </a:xfrm>
          <a:prstGeom prst="rect">
            <a:avLst/>
          </a:prstGeom>
        </p:spPr>
        <p:txBody>
          <a:bodyPr tIns="91440" bIns="91440" anchor="b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9" name="PlaceHolder 5"/>
          <p:cNvSpPr>
            <a:spLocks noGrp="1"/>
          </p:cNvSpPr>
          <p:nvPr>
            <p:ph type="title"/>
          </p:nvPr>
        </p:nvSpPr>
        <p:spPr>
          <a:xfrm>
            <a:off x="682890" y="2506080"/>
            <a:ext cx="4190940" cy="36830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0" name="PlaceHolder 6"/>
          <p:cNvSpPr>
            <a:spLocks noGrp="1"/>
          </p:cNvSpPr>
          <p:nvPr>
            <p:ph type="body"/>
          </p:nvPr>
        </p:nvSpPr>
        <p:spPr>
          <a:xfrm>
            <a:off x="5015010" y="1680480"/>
            <a:ext cx="4211610" cy="825600"/>
          </a:xfrm>
          <a:prstGeom prst="rect">
            <a:avLst/>
          </a:prstGeom>
        </p:spPr>
        <p:txBody>
          <a:bodyPr tIns="91440" bIns="9144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1" name="PlaceHolder 7"/>
          <p:cNvSpPr>
            <a:spLocks noGrp="1"/>
          </p:cNvSpPr>
          <p:nvPr>
            <p:ph type="title"/>
          </p:nvPr>
        </p:nvSpPr>
        <p:spPr>
          <a:xfrm>
            <a:off x="5015010" y="2506080"/>
            <a:ext cx="4211610" cy="36830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hf hdr="0" ftr="0"/>
  <p:txStyles>
    <p:titleStyle/>
    <p:bodyStyle/>
    <p:otherStyle/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hf hdr="0" ftr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5167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03F5A-6460-674E-B104-1AE037CC0041}" type="datetime1">
              <a:rPr lang="en-US" smtClean="0"/>
              <a:t>06/03/18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A54FB-DB8E-0E46-9A83-AD410F92E07E}" type="slidenum">
              <a:rPr lang="pt-PT" smtClean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/>
  <p:txStyles>
    <p:titleStyle/>
    <p:bodyStyle/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PlaceHolder 3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760" name="PlaceHolder 4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hf hdr="0" ftr="0"/>
  <p:txStyles>
    <p:titleStyle/>
    <p:bodyStyle/>
    <p:otherStyle/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PlaceHolder 3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0" name="PlaceHolder 4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r>
              <a:t/>
            </a:r>
            <a:br/>
            <a:r>
              <a:rPr lang="pt-P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1" name="PlaceHolder 5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tIns="91440" bIns="91440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hf hdr="0" ftr="0"/>
  <p:txStyles>
    <p:titleStyle/>
    <p:bodyStyle/>
    <p:otherStyle/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9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0" name="PlaceHolder 3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1" name="PlaceHolder 4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tIns="91440" bIns="91440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2" name="PlaceHolder 5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tIns="91440" bIns="91440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hf hdr="0" ftr="0"/>
  <p:txStyles>
    <p:titleStyle/>
    <p:bodyStyle/>
    <p:otherStyle/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0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1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2" name="PlaceHolder 4"/>
          <p:cNvSpPr>
            <a:spLocks noGrp="1"/>
          </p:cNvSpPr>
          <p:nvPr>
            <p:ph type="body"/>
          </p:nvPr>
        </p:nvSpPr>
        <p:spPr>
          <a:xfrm>
            <a:off x="914940" y="2112960"/>
            <a:ext cx="3539250" cy="4291680"/>
          </a:xfrm>
          <a:prstGeom prst="rect">
            <a:avLst/>
          </a:prstGeom>
        </p:spPr>
        <p:txBody>
          <a:bodyPr vert="vert" tIns="91440" bIns="91440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hf hdr="0" ftr="0"/>
  <p:txStyles>
    <p:titleStyle/>
    <p:bodyStyle/>
    <p:otherStyle/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0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1" name="PlaceHolder 3"/>
          <p:cNvSpPr>
            <a:spLocks noGrp="1"/>
          </p:cNvSpPr>
          <p:nvPr>
            <p:ph type="title"/>
          </p:nvPr>
        </p:nvSpPr>
        <p:spPr>
          <a:xfrm>
            <a:off x="3570450" y="563040"/>
            <a:ext cx="884130" cy="5842080"/>
          </a:xfrm>
          <a:prstGeom prst="rect">
            <a:avLst/>
          </a:prstGeom>
        </p:spPr>
        <p:txBody>
          <a:bodyPr vert="vert"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2" name="PlaceHolder 4"/>
          <p:cNvSpPr>
            <a:spLocks noGrp="1"/>
          </p:cNvSpPr>
          <p:nvPr>
            <p:ph type="body"/>
          </p:nvPr>
        </p:nvSpPr>
        <p:spPr>
          <a:xfrm>
            <a:off x="914940" y="563040"/>
            <a:ext cx="2490150" cy="5842080"/>
          </a:xfrm>
          <a:prstGeom prst="rect">
            <a:avLst/>
          </a:prstGeom>
        </p:spPr>
        <p:txBody>
          <a:bodyPr vert="vert" tIns="91440" bIns="91440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hf hdr="0" ftr="0"/>
  <p:txStyles>
    <p:titleStyle/>
    <p:bodyStyle/>
    <p:otherStyle/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0" name="PlaceHolder 2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Click to edit the title text format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1" name="CustomShape 3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2" name="CustomShape 4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3" name="PlaceHolder 5"/>
          <p:cNvSpPr>
            <a:spLocks noGrp="1"/>
          </p:cNvSpPr>
          <p:nvPr>
            <p:ph type="body"/>
          </p:nvPr>
        </p:nvSpPr>
        <p:spPr>
          <a:xfrm>
            <a:off x="495300" y="1920000"/>
            <a:ext cx="8915010" cy="421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hdr="0" ftr="0"/>
  <p:txStyles>
    <p:titleStyle/>
    <p:bodyStyle/>
    <p:otherStyle/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5167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FF598-E9AD-EF47-B806-BD42438301EC}" type="datetime1">
              <a:rPr lang="en-US" smtClean="0"/>
              <a:t>06/03/18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5F100-A254-DB49-A8C4-0EA13DA2FC71}" type="slidenum">
              <a:rPr lang="pt-PT" smtClean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hf hdr="0" ftr="0"/>
  <p:txStyles>
    <p:titleStyle/>
    <p:bodyStyle/>
    <p:otherStyle/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2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3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4" name="PlaceHolder 4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5" name="PlaceHolder 5"/>
          <p:cNvSpPr>
            <a:spLocks noGrp="1"/>
          </p:cNvSpPr>
          <p:nvPr>
            <p:ph type="title"/>
          </p:nvPr>
        </p:nvSpPr>
        <p:spPr>
          <a:xfrm>
            <a:off x="495300" y="1920000"/>
            <a:ext cx="8915010" cy="42105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hf hdr="0" ftr="0"/>
  <p:txStyles>
    <p:titleStyle/>
    <p:bodyStyle/>
    <p:otherStyle/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3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4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5" name="PlaceHolder 4"/>
          <p:cNvSpPr>
            <a:spLocks noGrp="1"/>
          </p:cNvSpPr>
          <p:nvPr>
            <p:ph type="title"/>
          </p:nvPr>
        </p:nvSpPr>
        <p:spPr>
          <a:xfrm>
            <a:off x="675870" y="1710240"/>
            <a:ext cx="8544120" cy="28531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6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6" name="PlaceHolder 5"/>
          <p:cNvSpPr>
            <a:spLocks noGrp="1"/>
          </p:cNvSpPr>
          <p:nvPr>
            <p:ph type="body"/>
          </p:nvPr>
        </p:nvSpPr>
        <p:spPr>
          <a:xfrm>
            <a:off x="675870" y="4588800"/>
            <a:ext cx="8544120" cy="1500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hf hdr="0" ftr="0"/>
  <p:txStyles>
    <p:titleStyle/>
    <p:bodyStyle/>
    <p:otherStyle/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4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5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6" name="PlaceHolder 4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7" name="PlaceHolder 5"/>
          <p:cNvSpPr>
            <a:spLocks noGrp="1"/>
          </p:cNvSpPr>
          <p:nvPr>
            <p:ph type="title"/>
          </p:nvPr>
        </p:nvSpPr>
        <p:spPr>
          <a:xfrm>
            <a:off x="495300" y="1920000"/>
            <a:ext cx="4375020" cy="4210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8" name="PlaceHolder 6"/>
          <p:cNvSpPr>
            <a:spLocks noGrp="1"/>
          </p:cNvSpPr>
          <p:nvPr>
            <p:ph type="title"/>
          </p:nvPr>
        </p:nvSpPr>
        <p:spPr>
          <a:xfrm>
            <a:off x="5035680" y="1920000"/>
            <a:ext cx="4375020" cy="4210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hf hdr="0" ftr="0"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742950" y="2046240"/>
            <a:ext cx="8448960" cy="154608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title"/>
          </p:nvPr>
        </p:nvSpPr>
        <p:spPr>
          <a:xfrm>
            <a:off x="495300" y="1604640"/>
            <a:ext cx="8915010" cy="4525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/>
  <p:txStyles>
    <p:titleStyle/>
    <p:bodyStyle/>
    <p:otherStyle/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6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7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8" name="PlaceHolder 4"/>
          <p:cNvSpPr>
            <a:spLocks noGrp="1"/>
          </p:cNvSpPr>
          <p:nvPr>
            <p:ph type="title"/>
          </p:nvPr>
        </p:nvSpPr>
        <p:spPr>
          <a:xfrm>
            <a:off x="682890" y="366240"/>
            <a:ext cx="8544120" cy="132480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9" name="PlaceHolder 5"/>
          <p:cNvSpPr>
            <a:spLocks noGrp="1"/>
          </p:cNvSpPr>
          <p:nvPr>
            <p:ph type="body"/>
          </p:nvPr>
        </p:nvSpPr>
        <p:spPr>
          <a:xfrm>
            <a:off x="682890" y="1680480"/>
            <a:ext cx="4190940" cy="825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0" name="PlaceHolder 6"/>
          <p:cNvSpPr>
            <a:spLocks noGrp="1"/>
          </p:cNvSpPr>
          <p:nvPr>
            <p:ph type="title"/>
          </p:nvPr>
        </p:nvSpPr>
        <p:spPr>
          <a:xfrm>
            <a:off x="682890" y="2506080"/>
            <a:ext cx="4190940" cy="3683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1" name="PlaceHolder 7"/>
          <p:cNvSpPr>
            <a:spLocks noGrp="1"/>
          </p:cNvSpPr>
          <p:nvPr>
            <p:ph type="body"/>
          </p:nvPr>
        </p:nvSpPr>
        <p:spPr>
          <a:xfrm>
            <a:off x="5015010" y="1680480"/>
            <a:ext cx="4211610" cy="825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2" name="PlaceHolder 8"/>
          <p:cNvSpPr>
            <a:spLocks noGrp="1"/>
          </p:cNvSpPr>
          <p:nvPr>
            <p:ph type="title"/>
          </p:nvPr>
        </p:nvSpPr>
        <p:spPr>
          <a:xfrm>
            <a:off x="5015010" y="2506080"/>
            <a:ext cx="4211610" cy="3683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hf hdr="0" ftr="0"/>
  <p:txStyles>
    <p:titleStyle/>
    <p:bodyStyle/>
    <p:otherStyle/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0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1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2" name="PlaceHolder 4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hf hdr="0" ftr="0"/>
  <p:txStyles>
    <p:titleStyle/>
    <p:bodyStyle/>
    <p:otherStyle/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0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1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2" name="PlaceHolder 4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253" name="PlaceHolder 5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hf hdr="0" ftr="0"/>
  <p:txStyles>
    <p:titleStyle/>
    <p:bodyStyle/>
    <p:otherStyle/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1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2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3" name="PlaceHolder 4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4" name="PlaceHolder 5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PlaceHolder 6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hf hdr="0" ftr="0"/>
  <p:txStyles>
    <p:titleStyle/>
    <p:bodyStyle/>
    <p:otherStyle/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3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4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5" name="PlaceHolder 4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6" name="PlaceHolder 5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7" name="PlaceHolder 6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hf hdr="0" ftr="0"/>
  <p:txStyles>
    <p:titleStyle/>
    <p:bodyStyle/>
    <p:otherStyle/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5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6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7" name="PlaceHolder 4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8" name="PlaceHolder 5"/>
          <p:cNvSpPr>
            <a:spLocks noGrp="1"/>
          </p:cNvSpPr>
          <p:nvPr>
            <p:ph type="body"/>
          </p:nvPr>
        </p:nvSpPr>
        <p:spPr>
          <a:xfrm>
            <a:off x="495300" y="1920000"/>
            <a:ext cx="8915010" cy="4210560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hf hdr="0" ftr="0"/>
  <p:txStyles>
    <p:titleStyle/>
    <p:bodyStyle/>
    <p:otherStyle/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6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7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8" name="PlaceHolder 4"/>
          <p:cNvSpPr>
            <a:spLocks noGrp="1"/>
          </p:cNvSpPr>
          <p:nvPr>
            <p:ph type="title"/>
          </p:nvPr>
        </p:nvSpPr>
        <p:spPr>
          <a:xfrm>
            <a:off x="7181850" y="563040"/>
            <a:ext cx="2228850" cy="5567040"/>
          </a:xfrm>
          <a:prstGeom prst="rect">
            <a:avLst/>
          </a:prstGeom>
        </p:spPr>
        <p:txBody>
          <a:bodyPr vert="vert"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9" name="PlaceHolder 5"/>
          <p:cNvSpPr>
            <a:spLocks noGrp="1"/>
          </p:cNvSpPr>
          <p:nvPr>
            <p:ph type="body"/>
          </p:nvPr>
        </p:nvSpPr>
        <p:spPr>
          <a:xfrm>
            <a:off x="495300" y="563040"/>
            <a:ext cx="6521580" cy="5567040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hf hdr="0" ftr="0"/>
  <p:txStyles>
    <p:titleStyle/>
    <p:bodyStyle/>
    <p:otherStyle/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7" name="PlaceHolder 2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Click to edit the title text format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8" name="CustomShape 3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9" name="PlaceHolder 4"/>
          <p:cNvSpPr>
            <a:spLocks noGrp="1"/>
          </p:cNvSpPr>
          <p:nvPr>
            <p:ph type="body"/>
          </p:nvPr>
        </p:nvSpPr>
        <p:spPr>
          <a:xfrm>
            <a:off x="534300" y="1988640"/>
            <a:ext cx="8915010" cy="452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hf hdr="0" ftr="0"/>
  <p:txStyles>
    <p:titleStyle/>
    <p:bodyStyle/>
    <p:otherStyle/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5167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CFB35-5F2B-894E-9BC3-0DDDADC79DF8}" type="datetime1">
              <a:rPr lang="en-US" smtClean="0"/>
              <a:t>06/03/18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ADED2-226D-9746-B9EA-06F623375EE2}" type="slidenum">
              <a:rPr lang="pt-PT" smtClean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</p:sldLayoutIdLst>
  <p:hf hdr="0" ftr="0"/>
  <p:txStyles>
    <p:titleStyle/>
    <p:bodyStyle/>
    <p:otherStyle/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7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8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9" name="PlaceHolder 4"/>
          <p:cNvSpPr>
            <a:spLocks noGrp="1"/>
          </p:cNvSpPr>
          <p:nvPr>
            <p:ph type="title"/>
          </p:nvPr>
        </p:nvSpPr>
        <p:spPr>
          <a:xfrm>
            <a:off x="534300" y="1988640"/>
            <a:ext cx="8915010" cy="4525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</p:sldLayoutIdLst>
  <p:hf hdr="0" ftr="0"/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PlaceHolder 2"/>
          <p:cNvSpPr>
            <a:spLocks noGrp="1"/>
          </p:cNvSpPr>
          <p:nvPr>
            <p:ph type="title"/>
          </p:nvPr>
        </p:nvSpPr>
        <p:spPr>
          <a:xfrm>
            <a:off x="675870" y="1710240"/>
            <a:ext cx="8544120" cy="28531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6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75870" y="4588800"/>
            <a:ext cx="8544120" cy="1500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/>
  <p:txStyles>
    <p:titleStyle/>
    <p:bodyStyle/>
    <p:otherStyle/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7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8" name="PlaceHolder 3"/>
          <p:cNvSpPr>
            <a:spLocks noGrp="1"/>
          </p:cNvSpPr>
          <p:nvPr>
            <p:ph type="title"/>
          </p:nvPr>
        </p:nvSpPr>
        <p:spPr>
          <a:xfrm>
            <a:off x="675870" y="1710240"/>
            <a:ext cx="8544120" cy="28531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6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9" name="PlaceHolder 4"/>
          <p:cNvSpPr>
            <a:spLocks noGrp="1"/>
          </p:cNvSpPr>
          <p:nvPr>
            <p:ph type="body"/>
          </p:nvPr>
        </p:nvSpPr>
        <p:spPr>
          <a:xfrm>
            <a:off x="675870" y="4588800"/>
            <a:ext cx="8544120" cy="1500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</p:sldLayoutIdLst>
  <p:hf hdr="0" ftr="0"/>
  <p:txStyles>
    <p:titleStyle/>
    <p:bodyStyle/>
    <p:otherStyle/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7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8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9" name="PlaceHolder 4"/>
          <p:cNvSpPr>
            <a:spLocks noGrp="1"/>
          </p:cNvSpPr>
          <p:nvPr>
            <p:ph type="title"/>
          </p:nvPr>
        </p:nvSpPr>
        <p:spPr>
          <a:xfrm>
            <a:off x="534690" y="1989600"/>
            <a:ext cx="4373460" cy="4525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0" name="PlaceHolder 5"/>
          <p:cNvSpPr>
            <a:spLocks noGrp="1"/>
          </p:cNvSpPr>
          <p:nvPr>
            <p:ph type="title"/>
          </p:nvPr>
        </p:nvSpPr>
        <p:spPr>
          <a:xfrm>
            <a:off x="5073510" y="1989600"/>
            <a:ext cx="4375020" cy="4525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</p:sldLayoutIdLst>
  <p:hf hdr="0" ftr="0"/>
  <p:txStyles>
    <p:titleStyle/>
    <p:bodyStyle/>
    <p:otherStyle/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8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9" name="PlaceHolder 3"/>
          <p:cNvSpPr>
            <a:spLocks noGrp="1"/>
          </p:cNvSpPr>
          <p:nvPr>
            <p:ph type="title"/>
          </p:nvPr>
        </p:nvSpPr>
        <p:spPr>
          <a:xfrm>
            <a:off x="682890" y="366240"/>
            <a:ext cx="8544120" cy="132480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0" name="PlaceHolder 4"/>
          <p:cNvSpPr>
            <a:spLocks noGrp="1"/>
          </p:cNvSpPr>
          <p:nvPr>
            <p:ph type="body"/>
          </p:nvPr>
        </p:nvSpPr>
        <p:spPr>
          <a:xfrm>
            <a:off x="682890" y="1680480"/>
            <a:ext cx="4190940" cy="825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1" name="PlaceHolder 5"/>
          <p:cNvSpPr>
            <a:spLocks noGrp="1"/>
          </p:cNvSpPr>
          <p:nvPr>
            <p:ph type="title"/>
          </p:nvPr>
        </p:nvSpPr>
        <p:spPr>
          <a:xfrm>
            <a:off x="682890" y="2506080"/>
            <a:ext cx="4190940" cy="3683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2" name="PlaceHolder 6"/>
          <p:cNvSpPr>
            <a:spLocks noGrp="1"/>
          </p:cNvSpPr>
          <p:nvPr>
            <p:ph type="body"/>
          </p:nvPr>
        </p:nvSpPr>
        <p:spPr>
          <a:xfrm>
            <a:off x="5015010" y="1680480"/>
            <a:ext cx="4211610" cy="825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3" name="PlaceHolder 7"/>
          <p:cNvSpPr>
            <a:spLocks noGrp="1"/>
          </p:cNvSpPr>
          <p:nvPr>
            <p:ph type="title"/>
          </p:nvPr>
        </p:nvSpPr>
        <p:spPr>
          <a:xfrm>
            <a:off x="5015010" y="2506080"/>
            <a:ext cx="4211610" cy="3683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</p:sldLayoutIdLst>
  <p:hf hdr="0" ftr="0"/>
  <p:txStyles>
    <p:titleStyle/>
    <p:bodyStyle/>
    <p:otherStyle/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1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2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</p:sldLayoutIdLst>
  <p:hf hdr="0" ftr="0"/>
  <p:txStyles>
    <p:titleStyle/>
    <p:bodyStyle/>
    <p:otherStyle/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0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1" name="PlaceHolder 3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2" name="PlaceHolder 4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3" name="PlaceHolder 5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</p:sldLayoutIdLst>
  <p:hf hdr="0" ftr="0"/>
  <p:txStyles>
    <p:titleStyle/>
    <p:bodyStyle/>
    <p:otherStyle/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1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2" name="PlaceHolder 3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3" name="PlaceHolder 4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4" name="PlaceHolder 5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</p:sldLayoutIdLst>
  <p:hf hdr="0" ftr="0"/>
  <p:txStyles>
    <p:titleStyle/>
    <p:bodyStyle/>
    <p:otherStyle/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2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3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4" name="PlaceHolder 4"/>
          <p:cNvSpPr>
            <a:spLocks noGrp="1"/>
          </p:cNvSpPr>
          <p:nvPr>
            <p:ph type="body"/>
          </p:nvPr>
        </p:nvSpPr>
        <p:spPr>
          <a:xfrm>
            <a:off x="534300" y="1988640"/>
            <a:ext cx="8915010" cy="4525920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</p:sldLayoutIdLst>
  <p:hf hdr="0" ftr="0"/>
  <p:txStyles>
    <p:titleStyle/>
    <p:bodyStyle/>
    <p:otherStyle/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2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3" name="PlaceHolder 3"/>
          <p:cNvSpPr>
            <a:spLocks noGrp="1"/>
          </p:cNvSpPr>
          <p:nvPr>
            <p:ph type="title"/>
          </p:nvPr>
        </p:nvSpPr>
        <p:spPr>
          <a:xfrm>
            <a:off x="7221240" y="563040"/>
            <a:ext cx="2227290" cy="5952000"/>
          </a:xfrm>
          <a:prstGeom prst="rect">
            <a:avLst/>
          </a:prstGeom>
        </p:spPr>
        <p:txBody>
          <a:bodyPr vert="vert"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4" name="PlaceHolder 4"/>
          <p:cNvSpPr>
            <a:spLocks noGrp="1"/>
          </p:cNvSpPr>
          <p:nvPr>
            <p:ph type="body"/>
          </p:nvPr>
        </p:nvSpPr>
        <p:spPr>
          <a:xfrm>
            <a:off x="534690" y="563040"/>
            <a:ext cx="6521580" cy="5952000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</p:sldLayoutIdLst>
  <p:hf hdr="0" ftr="0"/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PlaceHolder 2"/>
          <p:cNvSpPr>
            <a:spLocks noGrp="1"/>
          </p:cNvSpPr>
          <p:nvPr>
            <p:ph type="title"/>
          </p:nvPr>
        </p:nvSpPr>
        <p:spPr>
          <a:xfrm>
            <a:off x="742950" y="2046240"/>
            <a:ext cx="8448960" cy="154608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title"/>
          </p:nvPr>
        </p:nvSpPr>
        <p:spPr>
          <a:xfrm>
            <a:off x="495300" y="1604640"/>
            <a:ext cx="4375020" cy="4525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title"/>
          </p:nvPr>
        </p:nvSpPr>
        <p:spPr>
          <a:xfrm>
            <a:off x="5035680" y="1604640"/>
            <a:ext cx="4375020" cy="4525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/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PlaceHolder 2"/>
          <p:cNvSpPr>
            <a:spLocks noGrp="1"/>
          </p:cNvSpPr>
          <p:nvPr>
            <p:ph type="title"/>
          </p:nvPr>
        </p:nvSpPr>
        <p:spPr>
          <a:xfrm>
            <a:off x="682890" y="366240"/>
            <a:ext cx="8544120" cy="132480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82890" y="1680480"/>
            <a:ext cx="4190940" cy="825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title"/>
          </p:nvPr>
        </p:nvSpPr>
        <p:spPr>
          <a:xfrm>
            <a:off x="682890" y="2506080"/>
            <a:ext cx="4190940" cy="3683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body"/>
          </p:nvPr>
        </p:nvSpPr>
        <p:spPr>
          <a:xfrm>
            <a:off x="5015010" y="1680480"/>
            <a:ext cx="4211610" cy="825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 type="title"/>
          </p:nvPr>
        </p:nvSpPr>
        <p:spPr>
          <a:xfrm>
            <a:off x="5015010" y="2506080"/>
            <a:ext cx="4211610" cy="3683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/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PlaceHolder 2"/>
          <p:cNvSpPr>
            <a:spLocks noGrp="1"/>
          </p:cNvSpPr>
          <p:nvPr>
            <p:ph type="title"/>
          </p:nvPr>
        </p:nvSpPr>
        <p:spPr>
          <a:xfrm>
            <a:off x="742950" y="2046240"/>
            <a:ext cx="8448960" cy="154608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hdr="0" ftr="0"/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PlaceHolder 2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 ftr="0"/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PlaceHolder 2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hdr="0" ftr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373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2.xml"/><Relationship Id="rId2" Type="http://schemas.openxmlformats.org/officeDocument/2006/relationships/image" Target="../media/image13.emf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15.emf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" name="Picture 1945"/>
          <p:cNvPicPr/>
          <p:nvPr/>
        </p:nvPicPr>
        <p:blipFill>
          <a:blip r:embed="rId3"/>
          <a:stretch/>
        </p:blipFill>
        <p:spPr>
          <a:xfrm>
            <a:off x="0" y="-732960"/>
            <a:ext cx="10062000" cy="8806560"/>
          </a:xfrm>
          <a:prstGeom prst="rect">
            <a:avLst/>
          </a:prstGeom>
          <a:ln w="12600">
            <a:noFill/>
          </a:ln>
        </p:spPr>
      </p:pic>
      <p:pic>
        <p:nvPicPr>
          <p:cNvPr id="1947" name="Shape 73"/>
          <p:cNvPicPr/>
          <p:nvPr/>
        </p:nvPicPr>
        <p:blipFill rotWithShape="1">
          <a:blip r:embed="rId4"/>
          <a:srcRect l="15340" t="38741" r="16747" b="39294"/>
          <a:stretch/>
        </p:blipFill>
        <p:spPr>
          <a:xfrm>
            <a:off x="978858" y="6654807"/>
            <a:ext cx="4815417" cy="1049866"/>
          </a:xfrm>
          <a:prstGeom prst="rect">
            <a:avLst/>
          </a:prstGeom>
          <a:ln w="12600">
            <a:noFill/>
          </a:ln>
        </p:spPr>
      </p:pic>
      <p:sp>
        <p:nvSpPr>
          <p:cNvPr id="1948" name="TextShape 1"/>
          <p:cNvSpPr txBox="1"/>
          <p:nvPr/>
        </p:nvSpPr>
        <p:spPr>
          <a:xfrm>
            <a:off x="495300" y="2766240"/>
            <a:ext cx="8929158" cy="154608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ctr" anchorCtr="1"/>
          <a:lstStyle/>
          <a:p>
            <a:pPr algn="ctr">
              <a:lnSpc>
                <a:spcPct val="100000"/>
              </a:lnSpc>
            </a:pPr>
            <a:r>
              <a:rPr lang="pt-PT" sz="4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[  </a:t>
            </a:r>
            <a:r>
              <a:rPr lang="pt-PT" sz="40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Tile </a:t>
            </a:r>
            <a:r>
              <a:rPr lang="pt-PT" sz="40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light</a:t>
            </a:r>
            <a:r>
              <a:rPr lang="pt-PT" sz="40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 </a:t>
            </a:r>
            <a:r>
              <a:rPr lang="pt-PT" sz="40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yield</a:t>
            </a:r>
            <a:r>
              <a:rPr lang="pt-PT" sz="40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 </a:t>
            </a:r>
            <a:r>
              <a:rPr lang="pt-PT" sz="40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and</a:t>
            </a:r>
            <a:r>
              <a:rPr lang="pt-PT" sz="40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 </a:t>
            </a:r>
            <a:r>
              <a:rPr lang="pt-PT" sz="40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uniformity</a:t>
            </a:r>
            <a:r>
              <a:rPr lang="pt-PT" sz="40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  </a:t>
            </a:r>
            <a:r>
              <a:rPr lang="pt-PT" sz="4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]</a:t>
            </a: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9" name="TextShape 2"/>
          <p:cNvSpPr txBox="1"/>
          <p:nvPr/>
        </p:nvSpPr>
        <p:spPr>
          <a:xfrm>
            <a:off x="728520" y="4651680"/>
            <a:ext cx="8448960" cy="15460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 anchorCtr="1"/>
          <a:lstStyle/>
          <a:p>
            <a:pPr algn="ctr">
              <a:lnSpc>
                <a:spcPct val="100000"/>
              </a:lnSpc>
            </a:pPr>
            <a:r>
              <a:rPr lang="en-US" sz="2400" b="0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Miguel Bernardo, </a:t>
            </a:r>
            <a:r>
              <a:rPr lang="en-US" sz="2400" i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Jo</a:t>
            </a:r>
            <a:r>
              <a:rPr lang="en-US" sz="2400" i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ão</a:t>
            </a:r>
            <a:r>
              <a:rPr lang="en-US" sz="2400" i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 </a:t>
            </a:r>
            <a:r>
              <a:rPr lang="en-US" sz="2400" i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Gentil</a:t>
            </a:r>
            <a:r>
              <a:rPr lang="en-US" sz="2400" i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, </a:t>
            </a:r>
            <a:r>
              <a:rPr lang="en-US" sz="2400" b="0" i="1" u="sng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Ricardo </a:t>
            </a:r>
            <a:r>
              <a:rPr lang="en-US" sz="2400" b="0" i="1" u="sng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Gonçalo</a:t>
            </a:r>
            <a:endParaRPr lang="en-US" sz="2400" b="0" i="1" u="sng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Open Sans"/>
              <a:ea typeface="Titillium Web"/>
            </a:endParaRPr>
          </a:p>
          <a:p>
            <a:pPr algn="ctr">
              <a:lnSpc>
                <a:spcPct val="100000"/>
              </a:lnSpc>
            </a:pPr>
            <a:endParaRPr lang="en-US" sz="2400" i="1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Open Sans"/>
              <a:ea typeface="Titillium Web"/>
            </a:endParaRPr>
          </a:p>
          <a:p>
            <a:pPr algn="ctr">
              <a:lnSpc>
                <a:spcPct val="100000"/>
              </a:lnSpc>
            </a:pP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FCC-</a:t>
            </a:r>
            <a:r>
              <a:rPr lang="en-US" sz="2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hh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 </a:t>
            </a:r>
            <a:r>
              <a:rPr lang="en-US" sz="2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Calo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 Meeting – 6 March 2018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 descr="ciencias_ulisboa_marca_horizontal_rgb_branc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02" y="6654807"/>
            <a:ext cx="2268778" cy="1049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TextShape 1"/>
          <p:cNvSpPr txBox="1"/>
          <p:nvPr/>
        </p:nvSpPr>
        <p:spPr>
          <a:xfrm>
            <a:off x="914940" y="563520"/>
            <a:ext cx="8545290" cy="114288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4000" b="1" strike="noStrike" spc="-1" dirty="0" smtClean="0">
                <a:solidFill>
                  <a:srgbClr val="134D9E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Outlook</a:t>
            </a: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9" name="TextShape 2"/>
          <p:cNvSpPr txBox="1"/>
          <p:nvPr/>
        </p:nvSpPr>
        <p:spPr>
          <a:xfrm>
            <a:off x="9542910" y="6453120"/>
            <a:ext cx="36153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PT" sz="11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Open Sans"/>
              </a:rPr>
              <a:t>19</a:t>
            </a:r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>
            <a:normAutofit/>
          </a:bodyPr>
          <a:lstStyle/>
          <a:p>
            <a:r>
              <a:rPr lang="pt-PT" sz="2800" dirty="0" err="1" smtClean="0"/>
              <a:t>First</a:t>
            </a:r>
            <a:r>
              <a:rPr lang="pt-PT" sz="2800" dirty="0" smtClean="0"/>
              <a:t> </a:t>
            </a:r>
            <a:r>
              <a:rPr lang="pt-PT" sz="2800" dirty="0" err="1" smtClean="0"/>
              <a:t>measurements</a:t>
            </a:r>
            <a:r>
              <a:rPr lang="pt-PT" sz="2800" dirty="0" smtClean="0"/>
              <a:t> </a:t>
            </a:r>
            <a:r>
              <a:rPr lang="pt-PT" sz="2800" dirty="0" err="1" smtClean="0"/>
              <a:t>done</a:t>
            </a:r>
            <a:r>
              <a:rPr lang="pt-PT" sz="2800" dirty="0" smtClean="0"/>
              <a:t> </a:t>
            </a:r>
            <a:r>
              <a:rPr lang="pt-PT" sz="2800" dirty="0" err="1" smtClean="0"/>
              <a:t>but</a:t>
            </a:r>
            <a:r>
              <a:rPr lang="pt-PT" sz="2800" dirty="0" smtClean="0"/>
              <a:t> </a:t>
            </a:r>
            <a:r>
              <a:rPr lang="pt-PT" sz="2800" dirty="0" err="1" smtClean="0"/>
              <a:t>many</a:t>
            </a:r>
            <a:r>
              <a:rPr lang="pt-PT" sz="2800" dirty="0" smtClean="0"/>
              <a:t> </a:t>
            </a:r>
            <a:r>
              <a:rPr lang="pt-PT" sz="2800" dirty="0" err="1" smtClean="0"/>
              <a:t>still</a:t>
            </a:r>
            <a:r>
              <a:rPr lang="pt-PT" sz="2800" dirty="0" smtClean="0"/>
              <a:t> </a:t>
            </a:r>
            <a:r>
              <a:rPr lang="pt-PT" sz="2800" dirty="0" err="1" smtClean="0"/>
              <a:t>missing</a:t>
            </a:r>
            <a:r>
              <a:rPr lang="pt-PT" sz="2800" dirty="0" smtClean="0"/>
              <a:t>:</a:t>
            </a:r>
          </a:p>
          <a:p>
            <a:pPr marL="457200" indent="-457200">
              <a:buFont typeface="Arial"/>
              <a:buChar char="•"/>
            </a:pPr>
            <a:r>
              <a:rPr lang="pt-PT" sz="2800" dirty="0" err="1" smtClean="0"/>
              <a:t>Measure</a:t>
            </a:r>
            <a:r>
              <a:rPr lang="pt-PT" sz="2800" dirty="0" smtClean="0"/>
              <a:t> tile #10 </a:t>
            </a:r>
            <a:r>
              <a:rPr lang="pt-PT" sz="2800" dirty="0" err="1" smtClean="0"/>
              <a:t>with</a:t>
            </a:r>
            <a:r>
              <a:rPr lang="pt-PT" sz="2800" dirty="0" smtClean="0"/>
              <a:t> </a:t>
            </a:r>
            <a:r>
              <a:rPr lang="pt-PT" sz="2800" dirty="0" err="1" smtClean="0"/>
              <a:t>shorter</a:t>
            </a:r>
            <a:r>
              <a:rPr lang="pt-PT" sz="2800" dirty="0" smtClean="0"/>
              <a:t> </a:t>
            </a:r>
            <a:r>
              <a:rPr lang="pt-PT" sz="2800" dirty="0" err="1" smtClean="0"/>
              <a:t>fibre</a:t>
            </a:r>
            <a:endParaRPr lang="pt-PT" sz="2800" dirty="0" smtClean="0"/>
          </a:p>
          <a:p>
            <a:pPr marL="457200" indent="-457200">
              <a:buFont typeface="Arial"/>
              <a:buChar char="•"/>
            </a:pPr>
            <a:r>
              <a:rPr lang="pt-PT" sz="2800" dirty="0" err="1" smtClean="0"/>
              <a:t>Comparing</a:t>
            </a:r>
            <a:r>
              <a:rPr lang="pt-PT" sz="2800" dirty="0" smtClean="0"/>
              <a:t> </a:t>
            </a:r>
            <a:r>
              <a:rPr lang="pt-PT" sz="2800" dirty="0" err="1" smtClean="0"/>
              <a:t>uniformity</a:t>
            </a:r>
            <a:r>
              <a:rPr lang="pt-PT" sz="2800" dirty="0" smtClean="0"/>
              <a:t> </a:t>
            </a:r>
            <a:r>
              <a:rPr lang="pt-PT" sz="2800" dirty="0" err="1" smtClean="0"/>
              <a:t>with</a:t>
            </a:r>
            <a:r>
              <a:rPr lang="pt-PT" sz="2800" dirty="0" smtClean="0"/>
              <a:t>/</a:t>
            </a:r>
            <a:r>
              <a:rPr lang="pt-PT" sz="2800" dirty="0" err="1" smtClean="0"/>
              <a:t>without</a:t>
            </a:r>
            <a:r>
              <a:rPr lang="pt-PT" sz="2800" dirty="0" smtClean="0"/>
              <a:t> TYVEK</a:t>
            </a:r>
          </a:p>
          <a:p>
            <a:pPr marL="457200" indent="-457200">
              <a:buFont typeface="Arial"/>
              <a:buChar char="•"/>
            </a:pPr>
            <a:r>
              <a:rPr lang="pt-PT" sz="2800" dirty="0" err="1" smtClean="0"/>
              <a:t>Comparing</a:t>
            </a:r>
            <a:r>
              <a:rPr lang="pt-PT" sz="2800" dirty="0" smtClean="0"/>
              <a:t> </a:t>
            </a:r>
            <a:r>
              <a:rPr lang="pt-PT" sz="2800" dirty="0" err="1" smtClean="0"/>
              <a:t>with</a:t>
            </a:r>
            <a:r>
              <a:rPr lang="pt-PT" sz="2800" dirty="0" smtClean="0"/>
              <a:t> </a:t>
            </a:r>
            <a:r>
              <a:rPr lang="pt-PT" sz="2800" dirty="0" err="1" smtClean="0"/>
              <a:t>known</a:t>
            </a:r>
            <a:r>
              <a:rPr lang="pt-PT" sz="2800" dirty="0" smtClean="0"/>
              <a:t> </a:t>
            </a:r>
            <a:r>
              <a:rPr lang="pt-PT" sz="2800" dirty="0" err="1" smtClean="0"/>
              <a:t>TileCal</a:t>
            </a:r>
            <a:r>
              <a:rPr lang="pt-PT" sz="2800" dirty="0" smtClean="0"/>
              <a:t> tile – to normalize response</a:t>
            </a:r>
          </a:p>
          <a:p>
            <a:pPr marL="457200" indent="-457200">
              <a:buFont typeface="Arial"/>
              <a:buChar char="•"/>
            </a:pPr>
            <a:r>
              <a:rPr lang="pt-PT" sz="2800" dirty="0" err="1" smtClean="0"/>
              <a:t>Ideally</a:t>
            </a:r>
            <a:r>
              <a:rPr lang="pt-PT" sz="2800" dirty="0" smtClean="0"/>
              <a:t> </a:t>
            </a:r>
            <a:r>
              <a:rPr lang="pt-PT" sz="2800" dirty="0" err="1" smtClean="0"/>
              <a:t>get</a:t>
            </a:r>
            <a:r>
              <a:rPr lang="pt-PT" sz="2800" dirty="0" smtClean="0"/>
              <a:t> </a:t>
            </a:r>
            <a:r>
              <a:rPr lang="pt-PT" sz="2800" dirty="0" err="1" smtClean="0"/>
              <a:t>hold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</a:t>
            </a:r>
            <a:r>
              <a:rPr lang="pt-PT" sz="2800" dirty="0" err="1" smtClean="0"/>
              <a:t>SiPM</a:t>
            </a:r>
            <a:r>
              <a:rPr lang="pt-PT" sz="2800" dirty="0" smtClean="0"/>
              <a:t> to </a:t>
            </a:r>
            <a:r>
              <a:rPr lang="pt-PT" sz="2800" dirty="0" err="1" smtClean="0"/>
              <a:t>repeat</a:t>
            </a:r>
            <a:r>
              <a:rPr lang="pt-PT" sz="2800" dirty="0" smtClean="0"/>
              <a:t> </a:t>
            </a:r>
            <a:r>
              <a:rPr lang="pt-PT" sz="2800" dirty="0" err="1" smtClean="0"/>
              <a:t>measurements</a:t>
            </a:r>
            <a:endParaRPr lang="pt-PT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TextShape 1"/>
          <p:cNvSpPr txBox="1"/>
          <p:nvPr/>
        </p:nvSpPr>
        <p:spPr>
          <a:xfrm>
            <a:off x="914940" y="563520"/>
            <a:ext cx="3495180" cy="114288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48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Bonus</a:t>
            </a:r>
            <a:r>
              <a:rPr lang="pt-PT" sz="4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 slides</a:t>
            </a:r>
            <a:endParaRPr lang="en-US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8" name="TextShape 2"/>
          <p:cNvSpPr txBox="1"/>
          <p:nvPr/>
        </p:nvSpPr>
        <p:spPr>
          <a:xfrm>
            <a:off x="495300" y="3166534"/>
            <a:ext cx="3037710" cy="3400827"/>
          </a:xfrm>
          <a:prstGeom prst="rect">
            <a:avLst/>
          </a:prstGeom>
          <a:noFill/>
          <a:ln w="12600">
            <a:noFill/>
          </a:ln>
        </p:spPr>
        <p:txBody>
          <a:bodyPr tIns="91440" bIns="9144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Comments welcome!</a:t>
            </a:r>
            <a:endParaRPr lang="en-US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image43.png"/>
          <p:cNvPicPr/>
          <p:nvPr/>
        </p:nvPicPr>
        <p:blipFill>
          <a:blip r:embed="rId3"/>
          <a:srcRect t="13360"/>
          <a:stretch>
            <a:fillRect/>
          </a:stretch>
        </p:blipFill>
        <p:spPr>
          <a:xfrm>
            <a:off x="4159833" y="336127"/>
            <a:ext cx="5278385" cy="4221480"/>
          </a:xfrm>
          <a:prstGeom prst="rect">
            <a:avLst/>
          </a:prstGeom>
          <a:ln/>
        </p:spPr>
      </p:pic>
      <p:sp>
        <p:nvSpPr>
          <p:cNvPr id="22" name="Rectangle 21"/>
          <p:cNvSpPr/>
          <p:nvPr/>
        </p:nvSpPr>
        <p:spPr>
          <a:xfrm>
            <a:off x="0" y="8282726"/>
            <a:ext cx="9892379" cy="918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2" descr="policromatico_v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932" y="8282728"/>
            <a:ext cx="1460225" cy="918707"/>
          </a:xfrm>
          <a:prstGeom prst="rect">
            <a:avLst/>
          </a:prstGeom>
        </p:spPr>
      </p:pic>
      <p:pic>
        <p:nvPicPr>
          <p:cNvPr id="24" name="Picture 23" descr="Modelos-Barras-FUNDOS-v04_3logos-FEE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89" y="8282730"/>
            <a:ext cx="4324994" cy="823599"/>
          </a:xfrm>
          <a:prstGeom prst="rect">
            <a:avLst/>
          </a:prstGeom>
        </p:spPr>
      </p:pic>
      <p:pic>
        <p:nvPicPr>
          <p:cNvPr id="25" name="Picture 24" descr="LIP-black-3100x21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7" y="8334717"/>
            <a:ext cx="978408" cy="815744"/>
          </a:xfrm>
          <a:prstGeom prst="rect">
            <a:avLst/>
          </a:prstGeom>
        </p:spPr>
      </p:pic>
      <p:pic>
        <p:nvPicPr>
          <p:cNvPr id="26" name="Picture 25" descr="FCT_logo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19" y="8500331"/>
            <a:ext cx="1023544" cy="4988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265" y="8256243"/>
            <a:ext cx="1503153" cy="969673"/>
          </a:xfrm>
          <a:prstGeom prst="rect">
            <a:avLst/>
          </a:prstGeom>
        </p:spPr>
      </p:pic>
      <p:pic>
        <p:nvPicPr>
          <p:cNvPr id="28" name="Picture 27" descr="logo_CIenciaViva_20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898" y="8441194"/>
            <a:ext cx="1290559" cy="66513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65101" y="8485926"/>
            <a:ext cx="9892379" cy="918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 descr="policromatico_v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032" y="8485928"/>
            <a:ext cx="1460225" cy="918707"/>
          </a:xfrm>
          <a:prstGeom prst="rect">
            <a:avLst/>
          </a:prstGeom>
        </p:spPr>
      </p:pic>
      <p:pic>
        <p:nvPicPr>
          <p:cNvPr id="31" name="Picture 30" descr="Modelos-Barras-FUNDOS-v04_3logos-FEE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89" y="8485930"/>
            <a:ext cx="4324994" cy="823599"/>
          </a:xfrm>
          <a:prstGeom prst="rect">
            <a:avLst/>
          </a:prstGeom>
        </p:spPr>
      </p:pic>
      <p:pic>
        <p:nvPicPr>
          <p:cNvPr id="32" name="Picture 31" descr="LIP-black-3100x21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7" y="8537917"/>
            <a:ext cx="978408" cy="815744"/>
          </a:xfrm>
          <a:prstGeom prst="rect">
            <a:avLst/>
          </a:prstGeom>
        </p:spPr>
      </p:pic>
      <p:pic>
        <p:nvPicPr>
          <p:cNvPr id="33" name="Picture 32" descr="FCT_logo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19" y="8703531"/>
            <a:ext cx="1023544" cy="4988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366" y="8459443"/>
            <a:ext cx="1503153" cy="969673"/>
          </a:xfrm>
          <a:prstGeom prst="rect">
            <a:avLst/>
          </a:prstGeom>
        </p:spPr>
      </p:pic>
      <p:pic>
        <p:nvPicPr>
          <p:cNvPr id="35" name="Picture 34" descr="logo_CIenciaViva_20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998" y="8644394"/>
            <a:ext cx="1290559" cy="66513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008033" y="6161246"/>
            <a:ext cx="4671344" cy="689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7" name="Picture 36" descr="policromatico_v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153" y="5411354"/>
            <a:ext cx="1460225" cy="746963"/>
          </a:xfrm>
          <a:prstGeom prst="rect">
            <a:avLst/>
          </a:prstGeom>
        </p:spPr>
      </p:pic>
      <p:pic>
        <p:nvPicPr>
          <p:cNvPr id="38" name="Picture 37" descr="Modelos-Barras-FUNDOS-v04_3logos-FEE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89" y="6212048"/>
            <a:ext cx="4324994" cy="617699"/>
          </a:xfrm>
          <a:prstGeom prst="rect">
            <a:avLst/>
          </a:prstGeom>
        </p:spPr>
      </p:pic>
      <p:pic>
        <p:nvPicPr>
          <p:cNvPr id="39" name="Picture 38" descr="LIP-black-3100x21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33" y="5491295"/>
            <a:ext cx="907079" cy="636087"/>
          </a:xfrm>
          <a:prstGeom prst="rect">
            <a:avLst/>
          </a:prstGeom>
        </p:spPr>
      </p:pic>
      <p:pic>
        <p:nvPicPr>
          <p:cNvPr id="40" name="Picture 39" descr="FCT_logo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08" y="5543621"/>
            <a:ext cx="1023544" cy="5837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392" y="5411355"/>
            <a:ext cx="1183217" cy="727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010671" y="2046676"/>
            <a:ext cx="5891127" cy="1628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48542" y="4852735"/>
            <a:ext cx="560891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48542" y="5574939"/>
            <a:ext cx="5608917" cy="0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06997" y="2062958"/>
            <a:ext cx="141544" cy="2789779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6460" y="5184216"/>
            <a:ext cx="134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288 mm</a:t>
            </a:r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4656457" y="1238163"/>
            <a:ext cx="110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302 mm</a:t>
            </a:r>
            <a:endParaRPr lang="pt-PT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757459" y="2028231"/>
            <a:ext cx="144337" cy="2824504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06997" y="1555281"/>
            <a:ext cx="5894798" cy="0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901795" y="1308012"/>
            <a:ext cx="0" cy="738664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57459" y="4848214"/>
            <a:ext cx="0" cy="114942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006997" y="1308012"/>
            <a:ext cx="3673" cy="754944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147945" y="4852735"/>
            <a:ext cx="0" cy="114942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80000">
            <a:off x="8153104" y="2599806"/>
            <a:ext cx="0" cy="1777225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203489" y="3238966"/>
            <a:ext cx="709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100 mm</a:t>
            </a:r>
            <a:endParaRPr lang="pt-PT" dirty="0"/>
          </a:p>
        </p:txBody>
      </p:sp>
      <p:sp>
        <p:nvSpPr>
          <p:cNvPr id="45" name="Oval 44"/>
          <p:cNvSpPr/>
          <p:nvPr/>
        </p:nvSpPr>
        <p:spPr>
          <a:xfrm>
            <a:off x="4868117" y="4398250"/>
            <a:ext cx="173074" cy="168907"/>
          </a:xfrm>
          <a:prstGeom prst="ellipse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9" name="Oval 58"/>
          <p:cNvSpPr/>
          <p:nvPr/>
        </p:nvSpPr>
        <p:spPr>
          <a:xfrm>
            <a:off x="4871566" y="2290846"/>
            <a:ext cx="173074" cy="168907"/>
          </a:xfrm>
          <a:prstGeom prst="ellipse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0" name="Straight Connector 59"/>
          <p:cNvCxnSpPr/>
          <p:nvPr/>
        </p:nvCxnSpPr>
        <p:spPr>
          <a:xfrm>
            <a:off x="4959281" y="1891572"/>
            <a:ext cx="0" cy="3155267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63066" y="4412061"/>
            <a:ext cx="110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9 mm</a:t>
            </a:r>
            <a:endParaRPr lang="pt-PT" dirty="0"/>
          </a:p>
        </p:txBody>
      </p:sp>
      <p:grpSp>
        <p:nvGrpSpPr>
          <p:cNvPr id="50" name="Group 49"/>
          <p:cNvGrpSpPr/>
          <p:nvPr/>
        </p:nvGrpSpPr>
        <p:grpSpPr>
          <a:xfrm>
            <a:off x="4987751" y="4578603"/>
            <a:ext cx="134392" cy="106039"/>
            <a:chOff x="4642611" y="2485151"/>
            <a:chExt cx="124054" cy="106039"/>
          </a:xfrm>
        </p:grpSpPr>
        <p:sp>
          <p:nvSpPr>
            <p:cNvPr id="26" name="Oval 25"/>
            <p:cNvSpPr/>
            <p:nvPr/>
          </p:nvSpPr>
          <p:spPr>
            <a:xfrm>
              <a:off x="4668277" y="2494045"/>
              <a:ext cx="81523" cy="84055"/>
            </a:xfrm>
            <a:prstGeom prst="ellipse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4642611" y="2485151"/>
              <a:ext cx="124054" cy="106039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180000" flipV="1">
            <a:off x="6477761" y="2406917"/>
            <a:ext cx="1393263" cy="3109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80000">
            <a:off x="6484041" y="2278445"/>
            <a:ext cx="0" cy="25658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677130" y="2042461"/>
            <a:ext cx="110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72 mm</a:t>
            </a:r>
            <a:endParaRPr lang="pt-PT" dirty="0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2022138" y="2328965"/>
            <a:ext cx="2761608" cy="95473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121893" y="4415353"/>
            <a:ext cx="2675608" cy="92949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481715" y="2535239"/>
            <a:ext cx="0" cy="1787527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4777706" y="2494046"/>
            <a:ext cx="15211" cy="1794323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2121892" y="4301073"/>
            <a:ext cx="2664983" cy="88713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034515" y="2489812"/>
            <a:ext cx="2752363" cy="97880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127187" y="3988063"/>
            <a:ext cx="86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91.7°</a:t>
            </a:r>
            <a:endParaRPr lang="pt-PT" dirty="0"/>
          </a:p>
        </p:txBody>
      </p:sp>
      <p:sp>
        <p:nvSpPr>
          <p:cNvPr id="86" name="TextBox 85"/>
          <p:cNvSpPr txBox="1"/>
          <p:nvPr/>
        </p:nvSpPr>
        <p:spPr>
          <a:xfrm>
            <a:off x="2016171" y="2535238"/>
            <a:ext cx="74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91.7°</a:t>
            </a:r>
            <a:endParaRPr lang="pt-PT" dirty="0"/>
          </a:p>
        </p:txBody>
      </p:sp>
      <p:sp>
        <p:nvSpPr>
          <p:cNvPr id="87" name="Block Arc 86"/>
          <p:cNvSpPr/>
          <p:nvPr/>
        </p:nvSpPr>
        <p:spPr>
          <a:xfrm rot="2964935">
            <a:off x="1845762" y="2443602"/>
            <a:ext cx="334403" cy="409270"/>
          </a:xfrm>
          <a:prstGeom prst="blockArc">
            <a:avLst>
              <a:gd name="adj1" fmla="val 13530542"/>
              <a:gd name="adj2" fmla="val 17254394"/>
              <a:gd name="adj3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4792917" y="4301071"/>
            <a:ext cx="4586" cy="33423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772281" y="2148615"/>
            <a:ext cx="4586" cy="33423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 rot="21410217">
            <a:off x="3001906" y="4375123"/>
            <a:ext cx="115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138 mm</a:t>
            </a:r>
            <a:endParaRPr lang="pt-PT" dirty="0"/>
          </a:p>
        </p:txBody>
      </p:sp>
      <p:sp>
        <p:nvSpPr>
          <p:cNvPr id="94" name="TextBox 93"/>
          <p:cNvSpPr txBox="1"/>
          <p:nvPr/>
        </p:nvSpPr>
        <p:spPr>
          <a:xfrm rot="21410217">
            <a:off x="2905161" y="2064176"/>
            <a:ext cx="115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144 mm</a:t>
            </a:r>
            <a:endParaRPr lang="pt-PT" dirty="0"/>
          </a:p>
        </p:txBody>
      </p:sp>
      <p:sp>
        <p:nvSpPr>
          <p:cNvPr id="95" name="Half Frame 94"/>
          <p:cNvSpPr/>
          <p:nvPr/>
        </p:nvSpPr>
        <p:spPr>
          <a:xfrm rot="21356104">
            <a:off x="3363857" y="4191177"/>
            <a:ext cx="146707" cy="149275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433562" y="3055303"/>
            <a:ext cx="81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100 mm</a:t>
            </a:r>
            <a:endParaRPr lang="pt-PT" dirty="0"/>
          </a:p>
        </p:txBody>
      </p:sp>
      <p:grpSp>
        <p:nvGrpSpPr>
          <p:cNvPr id="140" name="Group 139"/>
          <p:cNvGrpSpPr/>
          <p:nvPr/>
        </p:nvGrpSpPr>
        <p:grpSpPr>
          <a:xfrm>
            <a:off x="455374" y="276923"/>
            <a:ext cx="3982197" cy="369332"/>
            <a:chOff x="420345" y="276922"/>
            <a:chExt cx="3675874" cy="369332"/>
          </a:xfrm>
        </p:grpSpPr>
        <p:cxnSp>
          <p:nvCxnSpPr>
            <p:cNvPr id="98" name="Straight Connector 97"/>
            <p:cNvCxnSpPr/>
            <p:nvPr/>
          </p:nvCxnSpPr>
          <p:spPr>
            <a:xfrm flipH="1">
              <a:off x="420345" y="461588"/>
              <a:ext cx="746409" cy="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260113" y="276922"/>
              <a:ext cx="2836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Corte e polimento</a:t>
              </a:r>
              <a:endParaRPr lang="pt-PT" dirty="0"/>
            </a:p>
          </p:txBody>
        </p:sp>
      </p:grpSp>
      <p:cxnSp>
        <p:nvCxnSpPr>
          <p:cNvPr id="106" name="Straight Connector 105"/>
          <p:cNvCxnSpPr/>
          <p:nvPr/>
        </p:nvCxnSpPr>
        <p:spPr>
          <a:xfrm rot="180000" flipH="1" flipV="1">
            <a:off x="6476770" y="4512646"/>
            <a:ext cx="1308256" cy="1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 flipV="1">
            <a:off x="6476767" y="2531122"/>
            <a:ext cx="14549" cy="1757249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 flipV="1">
            <a:off x="6485903" y="4293133"/>
            <a:ext cx="1288498" cy="67021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478629" y="2534851"/>
            <a:ext cx="1395529" cy="50607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 rot="189783" flipH="1">
            <a:off x="6611128" y="4448779"/>
            <a:ext cx="115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69 mm</a:t>
            </a:r>
            <a:endParaRPr lang="pt-PT" dirty="0"/>
          </a:p>
        </p:txBody>
      </p:sp>
      <p:sp>
        <p:nvSpPr>
          <p:cNvPr id="125" name="Half Frame 124"/>
          <p:cNvSpPr/>
          <p:nvPr/>
        </p:nvSpPr>
        <p:spPr>
          <a:xfrm rot="180000" flipH="1">
            <a:off x="7878287" y="2440262"/>
            <a:ext cx="146707" cy="149275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26" name="Half Frame 125"/>
          <p:cNvSpPr/>
          <p:nvPr/>
        </p:nvSpPr>
        <p:spPr>
          <a:xfrm rot="180000" flipH="1">
            <a:off x="7787402" y="4205570"/>
            <a:ext cx="146707" cy="149275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130" name="Straight Connector 129"/>
          <p:cNvCxnSpPr/>
          <p:nvPr/>
        </p:nvCxnSpPr>
        <p:spPr>
          <a:xfrm rot="180000">
            <a:off x="6478626" y="4325269"/>
            <a:ext cx="0" cy="25658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rot="180000">
            <a:off x="7875337" y="2596945"/>
            <a:ext cx="503491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80000">
            <a:off x="7784680" y="4370780"/>
            <a:ext cx="503491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Block Arc 145"/>
          <p:cNvSpPr/>
          <p:nvPr/>
        </p:nvSpPr>
        <p:spPr>
          <a:xfrm rot="2964935">
            <a:off x="1940935" y="4247362"/>
            <a:ext cx="334403" cy="409270"/>
          </a:xfrm>
          <a:prstGeom prst="blockArc">
            <a:avLst>
              <a:gd name="adj1" fmla="val 13530542"/>
              <a:gd name="adj2" fmla="val 17254394"/>
              <a:gd name="adj3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198478" y="173498"/>
            <a:ext cx="36016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Telha tipo 7 de ATLAS </a:t>
            </a:r>
            <a:r>
              <a:rPr lang="pt-PT" dirty="0" err="1" smtClean="0"/>
              <a:t>TileCal</a:t>
            </a:r>
            <a:endParaRPr lang="pt-PT" dirty="0" smtClean="0"/>
          </a:p>
          <a:p>
            <a:r>
              <a:rPr lang="pt-PT" sz="1400" dirty="0" smtClean="0"/>
              <a:t>Hipótese B (Telha #2): obter um trapézio com altura de 100 mm de altura e bases de 144 e 138 mm</a:t>
            </a:r>
            <a:r>
              <a:rPr lang="pt-PT" sz="1400" smtClean="0"/>
              <a:t>, mais </a:t>
            </a:r>
            <a:r>
              <a:rPr lang="pt-PT" sz="1400" dirty="0" smtClean="0"/>
              <a:t>um meio trapézio cortado pelo eixo de simetria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277316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010671" y="2046676"/>
            <a:ext cx="5891127" cy="1628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48542" y="4852735"/>
            <a:ext cx="560891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48542" y="5574939"/>
            <a:ext cx="5608917" cy="0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06997" y="2062958"/>
            <a:ext cx="141544" cy="2789779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6460" y="5184216"/>
            <a:ext cx="134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288 mm</a:t>
            </a:r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4656457" y="1238163"/>
            <a:ext cx="110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302 mm</a:t>
            </a:r>
            <a:endParaRPr lang="pt-PT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757459" y="2046677"/>
            <a:ext cx="144337" cy="2806059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06997" y="1555281"/>
            <a:ext cx="5894798" cy="0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901795" y="1308012"/>
            <a:ext cx="0" cy="738664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57459" y="4848214"/>
            <a:ext cx="0" cy="114942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006997" y="1308012"/>
            <a:ext cx="3673" cy="754944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147945" y="4852735"/>
            <a:ext cx="0" cy="114942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901797" y="2049785"/>
            <a:ext cx="1561496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757460" y="4855901"/>
            <a:ext cx="1705832" cy="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4868117" y="4398250"/>
            <a:ext cx="173074" cy="168907"/>
          </a:xfrm>
          <a:prstGeom prst="ellipse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9" name="Oval 58"/>
          <p:cNvSpPr/>
          <p:nvPr/>
        </p:nvSpPr>
        <p:spPr>
          <a:xfrm>
            <a:off x="4871566" y="2290846"/>
            <a:ext cx="173074" cy="168907"/>
          </a:xfrm>
          <a:prstGeom prst="ellipse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0" name="Straight Connector 59"/>
          <p:cNvCxnSpPr/>
          <p:nvPr/>
        </p:nvCxnSpPr>
        <p:spPr>
          <a:xfrm>
            <a:off x="4959281" y="1891572"/>
            <a:ext cx="0" cy="3155267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4656462" y="2371379"/>
            <a:ext cx="556353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656462" y="4480387"/>
            <a:ext cx="556353" cy="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45616" y="2045969"/>
            <a:ext cx="110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9 mm</a:t>
            </a:r>
            <a:endParaRPr lang="pt-PT" dirty="0"/>
          </a:p>
        </p:txBody>
      </p:sp>
      <p:grpSp>
        <p:nvGrpSpPr>
          <p:cNvPr id="50" name="Group 49"/>
          <p:cNvGrpSpPr/>
          <p:nvPr/>
        </p:nvGrpSpPr>
        <p:grpSpPr>
          <a:xfrm>
            <a:off x="5078421" y="2209692"/>
            <a:ext cx="134392" cy="106039"/>
            <a:chOff x="4642611" y="2485151"/>
            <a:chExt cx="124054" cy="106039"/>
          </a:xfrm>
        </p:grpSpPr>
        <p:sp>
          <p:nvSpPr>
            <p:cNvPr id="26" name="Oval 25"/>
            <p:cNvSpPr/>
            <p:nvPr/>
          </p:nvSpPr>
          <p:spPr>
            <a:xfrm>
              <a:off x="4668277" y="2494045"/>
              <a:ext cx="81523" cy="84055"/>
            </a:xfrm>
            <a:prstGeom prst="ellipse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4642611" y="2485151"/>
              <a:ext cx="124054" cy="106039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/>
          <p:cNvCxnSpPr/>
          <p:nvPr/>
        </p:nvCxnSpPr>
        <p:spPr>
          <a:xfrm>
            <a:off x="2128775" y="4364395"/>
            <a:ext cx="4876513" cy="0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  <a:scene3d>
            <a:camera prst="orthographicFront">
              <a:rot lat="0" lon="0" rev="18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012596" y="4235055"/>
            <a:ext cx="306840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18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 rot="21410217">
            <a:off x="3808031" y="4393479"/>
            <a:ext cx="115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250 mm</a:t>
            </a:r>
            <a:endParaRPr lang="pt-PT" dirty="0"/>
          </a:p>
        </p:txBody>
      </p:sp>
      <p:sp>
        <p:nvSpPr>
          <p:cNvPr id="57" name="Half Frame 56"/>
          <p:cNvSpPr/>
          <p:nvPr/>
        </p:nvSpPr>
        <p:spPr>
          <a:xfrm rot="16020000" flipH="1">
            <a:off x="1983578" y="4330585"/>
            <a:ext cx="135423" cy="161715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2148544" y="4567156"/>
            <a:ext cx="4876513" cy="222251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Half Frame 78"/>
          <p:cNvSpPr/>
          <p:nvPr/>
        </p:nvSpPr>
        <p:spPr>
          <a:xfrm rot="21420000" flipH="1">
            <a:off x="7005938" y="4101782"/>
            <a:ext cx="146707" cy="149275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7005285" y="4216316"/>
            <a:ext cx="14187" cy="489039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18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1788840" y="2563892"/>
            <a:ext cx="98265" cy="1916495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1820778" y="4486735"/>
            <a:ext cx="306840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18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7154749" y="2474727"/>
            <a:ext cx="102175" cy="1760328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2031314" y="2480830"/>
            <a:ext cx="4859821" cy="83067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6891132" y="2485151"/>
            <a:ext cx="107274" cy="1749904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1490489" y="2474479"/>
            <a:ext cx="5773914" cy="21562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Half Frame 107"/>
          <p:cNvSpPr/>
          <p:nvPr/>
        </p:nvSpPr>
        <p:spPr>
          <a:xfrm rot="10620000" flipH="1">
            <a:off x="1900448" y="2666128"/>
            <a:ext cx="146707" cy="149275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 rot="21417760">
            <a:off x="7145209" y="2757538"/>
            <a:ext cx="81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107 mm</a:t>
            </a:r>
            <a:endParaRPr lang="pt-PT" dirty="0"/>
          </a:p>
        </p:txBody>
      </p:sp>
      <p:sp>
        <p:nvSpPr>
          <p:cNvPr id="110" name="TextBox 109"/>
          <p:cNvSpPr txBox="1"/>
          <p:nvPr/>
        </p:nvSpPr>
        <p:spPr>
          <a:xfrm rot="21417760">
            <a:off x="1066595" y="3027373"/>
            <a:ext cx="81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113 mm</a:t>
            </a:r>
            <a:endParaRPr lang="pt-PT" dirty="0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1700553" y="2690099"/>
            <a:ext cx="0" cy="175868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1699658" y="2411495"/>
            <a:ext cx="0" cy="152400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1439967" y="2563895"/>
            <a:ext cx="611322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1700553" y="2299022"/>
            <a:ext cx="0" cy="554249"/>
          </a:xfrm>
          <a:prstGeom prst="line">
            <a:avLst/>
          </a:prstGeom>
          <a:ln w="3175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1001602" y="2133811"/>
            <a:ext cx="81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6 mm</a:t>
            </a:r>
            <a:endParaRPr lang="pt-PT" dirty="0"/>
          </a:p>
        </p:txBody>
      </p:sp>
      <p:cxnSp>
        <p:nvCxnSpPr>
          <p:cNvPr id="127" name="Straight Connector 126"/>
          <p:cNvCxnSpPr/>
          <p:nvPr/>
        </p:nvCxnSpPr>
        <p:spPr>
          <a:xfrm>
            <a:off x="1425316" y="2662684"/>
            <a:ext cx="611322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>
            <a:off x="455374" y="276923"/>
            <a:ext cx="3982197" cy="369332"/>
            <a:chOff x="420345" y="276922"/>
            <a:chExt cx="3675874" cy="369332"/>
          </a:xfrm>
        </p:grpSpPr>
        <p:cxnSp>
          <p:nvCxnSpPr>
            <p:cNvPr id="131" name="Straight Connector 130"/>
            <p:cNvCxnSpPr/>
            <p:nvPr/>
          </p:nvCxnSpPr>
          <p:spPr>
            <a:xfrm flipH="1">
              <a:off x="420345" y="461588"/>
              <a:ext cx="746409" cy="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1260113" y="276922"/>
              <a:ext cx="2836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Corte e polimento</a:t>
              </a:r>
              <a:endParaRPr lang="pt-PT" dirty="0"/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6198478" y="173497"/>
            <a:ext cx="36016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Telha tipo 7 de ATLAS </a:t>
            </a:r>
            <a:r>
              <a:rPr lang="pt-PT" dirty="0" err="1" smtClean="0"/>
              <a:t>TileCal</a:t>
            </a:r>
            <a:endParaRPr lang="pt-PT" dirty="0" smtClean="0"/>
          </a:p>
          <a:p>
            <a:r>
              <a:rPr lang="pt-PT" sz="1400" dirty="0" smtClean="0"/>
              <a:t>Hipótese B (Telha #3): obter meio trapézio com altura de 250 mm e bases de 226/2 = 113 mm e 214/2 = 107 mm, cortado pelo eixo de simetria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418054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5032535" cy="3976800"/>
          </a:xfrm>
        </p:spPr>
        <p:txBody>
          <a:bodyPr>
            <a:normAutofit/>
          </a:bodyPr>
          <a:lstStyle/>
          <a:p>
            <a:r>
              <a:rPr lang="pt-PT" sz="2000" dirty="0" smtClean="0"/>
              <a:t>6 – </a:t>
            </a:r>
            <a:r>
              <a:rPr lang="pt-PT" sz="2000" dirty="0" err="1" smtClean="0"/>
              <a:t>high-voltage</a:t>
            </a:r>
            <a:r>
              <a:rPr lang="pt-PT" sz="2000" dirty="0" smtClean="0"/>
              <a:t> </a:t>
            </a:r>
            <a:r>
              <a:rPr lang="pt-PT" sz="2000" dirty="0" err="1" smtClean="0"/>
              <a:t>source</a:t>
            </a:r>
            <a:endParaRPr lang="pt-PT" sz="2000" dirty="0" smtClean="0"/>
          </a:p>
          <a:p>
            <a:r>
              <a:rPr lang="pt-PT" sz="2000" dirty="0" smtClean="0"/>
              <a:t>7 – digital </a:t>
            </a:r>
            <a:r>
              <a:rPr lang="pt-PT" sz="2000" dirty="0" err="1" smtClean="0"/>
              <a:t>multimeter</a:t>
            </a:r>
            <a:r>
              <a:rPr lang="pt-PT" sz="2000" dirty="0" smtClean="0"/>
              <a:t> to </a:t>
            </a:r>
            <a:r>
              <a:rPr lang="pt-PT" sz="2000" dirty="0" err="1" smtClean="0"/>
              <a:t>read</a:t>
            </a:r>
            <a:r>
              <a:rPr lang="pt-PT" sz="2000" dirty="0" smtClean="0"/>
              <a:t> PMT </a:t>
            </a:r>
            <a:r>
              <a:rPr lang="pt-PT" sz="2000" dirty="0" err="1" smtClean="0"/>
              <a:t>current</a:t>
            </a:r>
            <a:endParaRPr lang="pt-PT" sz="2000" dirty="0" smtClean="0"/>
          </a:p>
          <a:p>
            <a:r>
              <a:rPr lang="pt-PT" sz="2000" dirty="0" smtClean="0"/>
              <a:t>8 </a:t>
            </a:r>
            <a:r>
              <a:rPr lang="pt-PT" sz="2000" dirty="0" err="1" smtClean="0"/>
              <a:t>radioactive</a:t>
            </a:r>
            <a:r>
              <a:rPr lang="pt-PT" sz="2000" dirty="0" smtClean="0"/>
              <a:t> </a:t>
            </a:r>
            <a:r>
              <a:rPr lang="pt-PT" sz="2000" dirty="0" err="1" smtClean="0"/>
              <a:t>source</a:t>
            </a:r>
            <a:r>
              <a:rPr lang="pt-PT" sz="2000" dirty="0" smtClean="0"/>
              <a:t> </a:t>
            </a:r>
            <a:r>
              <a:rPr lang="pt-PT" sz="2000" dirty="0" err="1" smtClean="0"/>
              <a:t>on</a:t>
            </a:r>
            <a:r>
              <a:rPr lang="pt-PT" sz="2000" dirty="0" smtClean="0"/>
              <a:t> X-Y </a:t>
            </a:r>
            <a:r>
              <a:rPr lang="pt-PT" sz="2000" dirty="0" err="1" smtClean="0"/>
              <a:t>arm</a:t>
            </a:r>
            <a:endParaRPr lang="pt-PT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2" y="457200"/>
            <a:ext cx="8478977" cy="960720"/>
          </a:xfrm>
        </p:spPr>
        <p:txBody>
          <a:bodyPr/>
          <a:lstStyle/>
          <a:p>
            <a:r>
              <a:rPr lang="pt-PT" sz="3200" dirty="0" smtClean="0"/>
              <a:t>Experimental </a:t>
            </a:r>
            <a:r>
              <a:rPr lang="pt-PT" sz="3200" dirty="0" err="1" smtClean="0"/>
              <a:t>setup</a:t>
            </a:r>
            <a:endParaRPr lang="pt-PT" sz="3200" dirty="0"/>
          </a:p>
        </p:txBody>
      </p:sp>
      <p:pic>
        <p:nvPicPr>
          <p:cNvPr id="5" name="Imagem 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7835" y="273600"/>
            <a:ext cx="3762216" cy="3184736"/>
          </a:xfrm>
          <a:prstGeom prst="rect">
            <a:avLst/>
          </a:prstGeom>
        </p:spPr>
      </p:pic>
      <p:pic>
        <p:nvPicPr>
          <p:cNvPr id="6" name="Imagem 17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27836" y="3430689"/>
            <a:ext cx="3762216" cy="315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9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460320"/>
            <a:ext cx="8915010" cy="1144320"/>
          </a:xfrm>
        </p:spPr>
        <p:txBody>
          <a:bodyPr/>
          <a:lstStyle/>
          <a:p>
            <a:r>
              <a:rPr lang="pt-PT" sz="3200" dirty="0" err="1" smtClean="0"/>
              <a:t>Test</a:t>
            </a:r>
            <a:r>
              <a:rPr lang="pt-PT" sz="3200" dirty="0" smtClean="0"/>
              <a:t> </a:t>
            </a:r>
            <a:r>
              <a:rPr lang="pt-PT" sz="3200" dirty="0" err="1" smtClean="0"/>
              <a:t>using</a:t>
            </a:r>
            <a:r>
              <a:rPr lang="pt-PT" sz="3200" dirty="0" smtClean="0"/>
              <a:t> ATLAS #7 tile</a:t>
            </a:r>
            <a:endParaRPr lang="pt-PT" sz="3200" dirty="0"/>
          </a:p>
        </p:txBody>
      </p:sp>
      <p:pic>
        <p:nvPicPr>
          <p:cNvPr id="4" name="Imagem 1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3185" y="2504016"/>
            <a:ext cx="6628058" cy="36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48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442933"/>
            <a:ext cx="8667360" cy="1144320"/>
          </a:xfrm>
        </p:spPr>
        <p:txBody>
          <a:bodyPr/>
          <a:lstStyle/>
          <a:p>
            <a:r>
              <a:rPr lang="pt-PT" sz="3200" dirty="0" err="1" smtClean="0">
                <a:latin typeface="+mn-lt"/>
              </a:rPr>
              <a:t>Summary</a:t>
            </a:r>
            <a:endParaRPr lang="pt-PT" sz="32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95300" y="1943307"/>
            <a:ext cx="8915010" cy="397680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chemeClr val="tx1"/>
                </a:solidFill>
                <a:latin typeface="+mn-lt"/>
              </a:rPr>
              <a:t>Our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goal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is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to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characterize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real-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sized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plastic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tiles as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planned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for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the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FCC HCAL</a:t>
            </a:r>
          </a:p>
          <a:p>
            <a:endParaRPr lang="pt-PT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  <a:latin typeface="+mn-lt"/>
              </a:rPr>
              <a:t>Measure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of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the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light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yield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and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uniformity</a:t>
            </a:r>
            <a:endParaRPr lang="pt-PT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  <a:latin typeface="+mn-lt"/>
              </a:rPr>
              <a:t>Use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realistic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readout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: </a:t>
            </a:r>
          </a:p>
          <a:p>
            <a:pPr marL="285750" lvl="3" indent="-285750"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  <a:latin typeface="+mn-lt"/>
              </a:rPr>
              <a:t>Wavelength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shifting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optical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fibre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of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appropriate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length</a:t>
            </a:r>
            <a:endParaRPr lang="pt-PT" dirty="0" smtClean="0">
              <a:solidFill>
                <a:schemeClr val="tx1"/>
              </a:solidFill>
              <a:latin typeface="+mn-lt"/>
            </a:endParaRPr>
          </a:p>
          <a:p>
            <a:pPr marL="285750" lvl="3" indent="-285750"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  <a:latin typeface="+mn-lt"/>
              </a:rPr>
              <a:t>Readout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by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PMT – no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SiPM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available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at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the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moment</a:t>
            </a:r>
            <a:endParaRPr lang="pt-PT" dirty="0" smtClean="0">
              <a:solidFill>
                <a:schemeClr val="tx1"/>
              </a:solidFill>
              <a:latin typeface="+mn-lt"/>
            </a:endParaRPr>
          </a:p>
          <a:p>
            <a:pPr lvl="3"/>
            <a:endParaRPr lang="pt-PT" dirty="0">
              <a:solidFill>
                <a:schemeClr val="tx1"/>
              </a:solidFill>
              <a:latin typeface="+mn-lt"/>
            </a:endParaRPr>
          </a:p>
          <a:p>
            <a:pPr lvl="3"/>
            <a:r>
              <a:rPr lang="pt-PT" dirty="0" err="1" smtClean="0">
                <a:solidFill>
                  <a:schemeClr val="tx1"/>
                </a:solidFill>
                <a:latin typeface="+mn-lt"/>
              </a:rPr>
              <a:t>Outline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pPr lvl="3"/>
            <a:endParaRPr lang="pt-PT" dirty="0" smtClean="0">
              <a:solidFill>
                <a:schemeClr val="tx1"/>
              </a:solidFill>
              <a:latin typeface="+mn-lt"/>
            </a:endParaRPr>
          </a:p>
          <a:p>
            <a:pPr marL="285750" lvl="3" indent="-285750"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  <a:latin typeface="+mn-lt"/>
              </a:rPr>
              <a:t>Cutting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tiles to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realistic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sizes</a:t>
            </a:r>
            <a:endParaRPr lang="pt-PT" dirty="0" smtClean="0">
              <a:solidFill>
                <a:schemeClr val="tx1"/>
              </a:solidFill>
              <a:latin typeface="+mn-lt"/>
            </a:endParaRPr>
          </a:p>
          <a:p>
            <a:pPr marL="285750" lvl="3" indent="-285750"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  <a:latin typeface="+mn-lt"/>
              </a:rPr>
              <a:t>Experimental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setup</a:t>
            </a:r>
            <a:endParaRPr lang="pt-PT" dirty="0" smtClean="0">
              <a:solidFill>
                <a:schemeClr val="tx1"/>
              </a:solidFill>
              <a:latin typeface="+mn-lt"/>
            </a:endParaRPr>
          </a:p>
          <a:p>
            <a:pPr marL="285750" lvl="3" indent="-285750"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  <a:latin typeface="+mn-lt"/>
              </a:rPr>
              <a:t>Light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yield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measurements</a:t>
            </a:r>
            <a:endParaRPr lang="pt-PT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313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433" y="496853"/>
            <a:ext cx="8694877" cy="1144320"/>
          </a:xfrm>
        </p:spPr>
        <p:txBody>
          <a:bodyPr/>
          <a:lstStyle/>
          <a:p>
            <a:r>
              <a:rPr lang="pt-PT" sz="3200" dirty="0" err="1" smtClean="0"/>
              <a:t>Scintillating</a:t>
            </a:r>
            <a:r>
              <a:rPr lang="pt-PT" sz="3200" dirty="0" smtClean="0"/>
              <a:t> Tiles</a:t>
            </a:r>
            <a:endParaRPr lang="pt-P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95301" y="1604641"/>
            <a:ext cx="4824589" cy="2323893"/>
          </a:xfrm>
        </p:spPr>
        <p:txBody>
          <a:bodyPr>
            <a:normAutofit/>
          </a:bodyPr>
          <a:lstStyle/>
          <a:p>
            <a:r>
              <a:rPr lang="pt-PT" sz="2000" dirty="0" err="1" smtClean="0"/>
              <a:t>Used</a:t>
            </a:r>
            <a:r>
              <a:rPr lang="pt-PT" sz="2000" dirty="0" smtClean="0"/>
              <a:t> </a:t>
            </a:r>
            <a:r>
              <a:rPr lang="pt-PT" sz="2000" dirty="0" err="1" smtClean="0"/>
              <a:t>one</a:t>
            </a:r>
            <a:r>
              <a:rPr lang="pt-PT" sz="2000" dirty="0" smtClean="0"/>
              <a:t> #7 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ATLAS </a:t>
            </a:r>
            <a:r>
              <a:rPr lang="pt-PT" sz="2000" dirty="0" err="1" smtClean="0"/>
              <a:t>TileCal</a:t>
            </a:r>
            <a:r>
              <a:rPr lang="pt-PT" sz="2000" dirty="0" smtClean="0"/>
              <a:t> </a:t>
            </a:r>
            <a:r>
              <a:rPr lang="pt-PT" sz="2000" dirty="0" err="1" smtClean="0"/>
              <a:t>pre-production</a:t>
            </a:r>
            <a:r>
              <a:rPr lang="pt-PT" sz="2000" dirty="0" smtClean="0"/>
              <a:t> to </a:t>
            </a:r>
            <a:r>
              <a:rPr lang="pt-PT" sz="2000" dirty="0" err="1" smtClean="0"/>
              <a:t>obtain</a:t>
            </a:r>
            <a:r>
              <a:rPr lang="pt-PT" sz="2000" dirty="0" smtClean="0"/>
              <a:t>:</a:t>
            </a:r>
          </a:p>
          <a:p>
            <a:endParaRPr lang="pt-PT" sz="2000" dirty="0" smtClean="0"/>
          </a:p>
          <a:p>
            <a:pPr marL="285750" indent="-285750">
              <a:buFont typeface="Arial"/>
              <a:buChar char="•"/>
            </a:pPr>
            <a:r>
              <a:rPr lang="pt-PT" sz="2000" dirty="0" err="1" smtClean="0"/>
              <a:t>One</a:t>
            </a:r>
            <a:r>
              <a:rPr lang="pt-PT" sz="2000" dirty="0" smtClean="0"/>
              <a:t> </a:t>
            </a:r>
            <a:r>
              <a:rPr lang="pt-PT" sz="2000" dirty="0" err="1" smtClean="0"/>
              <a:t>half</a:t>
            </a:r>
            <a:r>
              <a:rPr lang="pt-PT" sz="2000" dirty="0" smtClean="0"/>
              <a:t>-tile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layer</a:t>
            </a:r>
            <a:r>
              <a:rPr lang="pt-PT" sz="2000" dirty="0" smtClean="0"/>
              <a:t> 1</a:t>
            </a:r>
          </a:p>
          <a:p>
            <a:pPr marL="285750" indent="-285750">
              <a:buFont typeface="Arial"/>
              <a:buChar char="•"/>
            </a:pPr>
            <a:r>
              <a:rPr lang="pt-PT" sz="2000" dirty="0" err="1" smtClean="0"/>
              <a:t>One</a:t>
            </a:r>
            <a:r>
              <a:rPr lang="pt-PT" sz="2000" dirty="0" smtClean="0"/>
              <a:t> 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layer</a:t>
            </a:r>
            <a:r>
              <a:rPr lang="pt-PT" sz="2000" dirty="0" smtClean="0"/>
              <a:t> 1</a:t>
            </a:r>
          </a:p>
          <a:p>
            <a:pPr marL="285750" indent="-285750">
              <a:buFont typeface="Arial"/>
              <a:buChar char="•"/>
            </a:pPr>
            <a:r>
              <a:rPr lang="pt-PT" sz="2000" dirty="0" err="1" smtClean="0"/>
              <a:t>One</a:t>
            </a:r>
            <a:r>
              <a:rPr lang="pt-PT" sz="2000" dirty="0" smtClean="0"/>
              <a:t> </a:t>
            </a:r>
            <a:r>
              <a:rPr lang="pt-PT" sz="2000" dirty="0" err="1" smtClean="0"/>
              <a:t>half</a:t>
            </a:r>
            <a:r>
              <a:rPr lang="pt-PT" sz="2000" dirty="0" smtClean="0"/>
              <a:t>-tile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layer</a:t>
            </a:r>
            <a:r>
              <a:rPr lang="pt-PT" sz="2000" dirty="0" smtClean="0"/>
              <a:t> 10</a:t>
            </a:r>
            <a:endParaRPr lang="pt-PT" sz="2000" dirty="0"/>
          </a:p>
        </p:txBody>
      </p:sp>
      <p:pic>
        <p:nvPicPr>
          <p:cNvPr id="4" name="Picture 3" descr="Telha tipo7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889" y="333101"/>
            <a:ext cx="4237567" cy="63047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5300" y="3753253"/>
            <a:ext cx="4531077" cy="2884614"/>
            <a:chOff x="457200" y="2814939"/>
            <a:chExt cx="3644900" cy="2120403"/>
          </a:xfrm>
        </p:grpSpPr>
        <p:pic>
          <p:nvPicPr>
            <p:cNvPr id="5" name="Picture 4" descr="telha7origin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814939"/>
              <a:ext cx="3644900" cy="21204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62000" y="3454400"/>
              <a:ext cx="990600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ATLAS</a:t>
              </a:r>
            </a:p>
            <a:p>
              <a:r>
                <a:rPr lang="pt-PT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Tile #7</a:t>
              </a:r>
              <a:endParaRPr lang="pt-PT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82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698" y="0"/>
            <a:ext cx="2217642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33778" y="460320"/>
            <a:ext cx="3833990" cy="1144320"/>
          </a:xfrm>
        </p:spPr>
        <p:txBody>
          <a:bodyPr/>
          <a:lstStyle/>
          <a:p>
            <a:r>
              <a:rPr lang="pt-PT" sz="3200" dirty="0" err="1" smtClean="0"/>
              <a:t>Scintillating</a:t>
            </a:r>
            <a:r>
              <a:rPr lang="pt-PT" sz="3200" dirty="0" smtClean="0"/>
              <a:t> Tiles</a:t>
            </a:r>
            <a:endParaRPr lang="pt-P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602547" y="1672373"/>
            <a:ext cx="4402667" cy="2950425"/>
          </a:xfrm>
        </p:spPr>
        <p:txBody>
          <a:bodyPr/>
          <a:lstStyle/>
          <a:p>
            <a:r>
              <a:rPr lang="pt-PT" sz="2000" dirty="0" err="1" smtClean="0"/>
              <a:t>Used</a:t>
            </a:r>
            <a:r>
              <a:rPr lang="pt-PT" sz="2000" dirty="0" smtClean="0"/>
              <a:t> </a:t>
            </a:r>
            <a:r>
              <a:rPr lang="pt-PT" sz="2000" dirty="0" err="1" smtClean="0"/>
              <a:t>one</a:t>
            </a:r>
            <a:r>
              <a:rPr lang="pt-PT" sz="2000" dirty="0" smtClean="0"/>
              <a:t> #7 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ATLAS </a:t>
            </a:r>
            <a:r>
              <a:rPr lang="pt-PT" sz="2000" dirty="0" err="1" smtClean="0"/>
              <a:t>TileCal</a:t>
            </a:r>
            <a:r>
              <a:rPr lang="pt-PT" sz="2000" dirty="0" smtClean="0"/>
              <a:t> </a:t>
            </a:r>
            <a:r>
              <a:rPr lang="pt-PT" sz="2000" dirty="0" err="1" smtClean="0"/>
              <a:t>pre-production</a:t>
            </a:r>
            <a:r>
              <a:rPr lang="pt-PT" sz="2000" dirty="0" smtClean="0"/>
              <a:t> to </a:t>
            </a:r>
            <a:r>
              <a:rPr lang="pt-PT" sz="2000" dirty="0" err="1" smtClean="0"/>
              <a:t>obtain</a:t>
            </a:r>
            <a:r>
              <a:rPr lang="pt-PT" sz="2000" dirty="0" smtClean="0"/>
              <a:t>:</a:t>
            </a:r>
          </a:p>
          <a:p>
            <a:endParaRPr lang="pt-PT" sz="2000" dirty="0" smtClean="0"/>
          </a:p>
          <a:p>
            <a:pPr marL="285750" indent="-285750">
              <a:buFont typeface="Arial"/>
              <a:buChar char="•"/>
            </a:pPr>
            <a:r>
              <a:rPr lang="pt-PT" sz="2000" dirty="0" err="1" smtClean="0"/>
              <a:t>One</a:t>
            </a:r>
            <a:r>
              <a:rPr lang="pt-PT" sz="2000" dirty="0" smtClean="0"/>
              <a:t> </a:t>
            </a:r>
            <a:r>
              <a:rPr lang="pt-PT" sz="2000" dirty="0" err="1" smtClean="0"/>
              <a:t>half</a:t>
            </a:r>
            <a:r>
              <a:rPr lang="pt-PT" sz="2000" dirty="0" smtClean="0"/>
              <a:t>-tile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layer</a:t>
            </a:r>
            <a:r>
              <a:rPr lang="pt-PT" sz="2000" dirty="0" smtClean="0"/>
              <a:t> 1</a:t>
            </a:r>
          </a:p>
          <a:p>
            <a:pPr marL="285750" indent="-285750">
              <a:buFont typeface="Arial"/>
              <a:buChar char="•"/>
            </a:pPr>
            <a:r>
              <a:rPr lang="pt-PT" sz="2000" dirty="0" err="1" smtClean="0"/>
              <a:t>One</a:t>
            </a:r>
            <a:r>
              <a:rPr lang="pt-PT" sz="2000" dirty="0" smtClean="0"/>
              <a:t> 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layer</a:t>
            </a:r>
            <a:r>
              <a:rPr lang="pt-PT" sz="2000" dirty="0" smtClean="0"/>
              <a:t> 1</a:t>
            </a:r>
          </a:p>
          <a:p>
            <a:pPr marL="285750" indent="-285750">
              <a:buFont typeface="Arial"/>
              <a:buChar char="•"/>
            </a:pPr>
            <a:r>
              <a:rPr lang="pt-PT" sz="2000" dirty="0" err="1" smtClean="0"/>
              <a:t>One</a:t>
            </a:r>
            <a:r>
              <a:rPr lang="pt-PT" sz="2000" dirty="0" smtClean="0"/>
              <a:t> </a:t>
            </a:r>
            <a:r>
              <a:rPr lang="pt-PT" sz="2000" dirty="0" err="1" smtClean="0"/>
              <a:t>half</a:t>
            </a:r>
            <a:r>
              <a:rPr lang="pt-PT" sz="2000" dirty="0" smtClean="0"/>
              <a:t>-tile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layer</a:t>
            </a:r>
            <a:r>
              <a:rPr lang="pt-PT" sz="2000" dirty="0" smtClean="0"/>
              <a:t> 10</a:t>
            </a:r>
          </a:p>
          <a:p>
            <a:endParaRPr lang="pt-PT" dirty="0" smtClean="0"/>
          </a:p>
          <a:p>
            <a:r>
              <a:rPr lang="pt-PT" dirty="0" smtClean="0"/>
              <a:t>Tiles </a:t>
            </a:r>
            <a:r>
              <a:rPr lang="pt-PT" dirty="0" err="1" smtClean="0"/>
              <a:t>wrapped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TYVEK to </a:t>
            </a:r>
            <a:r>
              <a:rPr lang="pt-PT" dirty="0" err="1" smtClean="0"/>
              <a:t>increase</a:t>
            </a:r>
            <a:r>
              <a:rPr lang="pt-PT" dirty="0" smtClean="0"/>
              <a:t> </a:t>
            </a:r>
            <a:r>
              <a:rPr lang="pt-PT" dirty="0" err="1" smtClean="0"/>
              <a:t>uniformity</a:t>
            </a:r>
            <a:endParaRPr lang="pt-PT" dirty="0"/>
          </a:p>
        </p:txBody>
      </p:sp>
      <p:pic>
        <p:nvPicPr>
          <p:cNvPr id="7" name="Imagem 2"/>
          <p:cNvPicPr/>
          <p:nvPr/>
        </p:nvPicPr>
        <p:blipFill rotWithShape="1">
          <a:blip r:embed="rId3">
            <a:extLst/>
          </a:blip>
          <a:srcRect l="4278" t="9995" r="1287" b="8980"/>
          <a:stretch/>
        </p:blipFill>
        <p:spPr bwMode="auto">
          <a:xfrm rot="5400000">
            <a:off x="6140948" y="1207546"/>
            <a:ext cx="4291755" cy="2797304"/>
          </a:xfrm>
          <a:prstGeom prst="rect">
            <a:avLst/>
          </a:prstGeom>
          <a:ln>
            <a:noFill/>
          </a:ln>
          <a:extLst/>
        </p:spPr>
      </p:pic>
      <p:pic>
        <p:nvPicPr>
          <p:cNvPr id="10" name="Imagem 3"/>
          <p:cNvPicPr/>
          <p:nvPr/>
        </p:nvPicPr>
        <p:blipFill rotWithShape="1">
          <a:blip r:embed="rId4">
            <a:extLst/>
          </a:blip>
          <a:srcRect l="12941" t="7547" r="6280" b="268"/>
          <a:stretch/>
        </p:blipFill>
        <p:spPr bwMode="auto">
          <a:xfrm rot="5400000">
            <a:off x="7395709" y="4365825"/>
            <a:ext cx="1782231" cy="2797304"/>
          </a:xfrm>
          <a:prstGeom prst="rect">
            <a:avLst/>
          </a:prstGeom>
          <a:ln>
            <a:noFill/>
          </a:ln>
          <a:extLst/>
        </p:spPr>
      </p:pic>
      <p:pic>
        <p:nvPicPr>
          <p:cNvPr id="11" name="Imagem 11"/>
          <p:cNvPicPr/>
          <p:nvPr/>
        </p:nvPicPr>
        <p:blipFill rotWithShape="1">
          <a:blip r:embed="rId5">
            <a:extLst/>
          </a:blip>
          <a:srcRect l="9539" t="5351" r="9262" b="9444"/>
          <a:stretch/>
        </p:blipFill>
        <p:spPr bwMode="auto">
          <a:xfrm>
            <a:off x="3003648" y="4673597"/>
            <a:ext cx="1746849" cy="1984639"/>
          </a:xfrm>
          <a:prstGeom prst="rect">
            <a:avLst/>
          </a:prstGeom>
          <a:ln>
            <a:noFill/>
          </a:ln>
          <a:extLst/>
        </p:spPr>
      </p:pic>
      <p:cxnSp>
        <p:nvCxnSpPr>
          <p:cNvPr id="16" name="Straight Arrow Connector 15"/>
          <p:cNvCxnSpPr>
            <a:stCxn id="11" idx="3"/>
          </p:cNvCxnSpPr>
          <p:nvPr/>
        </p:nvCxnSpPr>
        <p:spPr>
          <a:xfrm>
            <a:off x="4750497" y="5665917"/>
            <a:ext cx="888303" cy="8364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2"/>
          </p:cNvCxnSpPr>
          <p:nvPr/>
        </p:nvCxnSpPr>
        <p:spPr>
          <a:xfrm flipH="1">
            <a:off x="5833533" y="5764478"/>
            <a:ext cx="1054638" cy="7379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2"/>
          </p:cNvCxnSpPr>
          <p:nvPr/>
        </p:nvCxnSpPr>
        <p:spPr>
          <a:xfrm flipH="1" flipV="1">
            <a:off x="5998634" y="728134"/>
            <a:ext cx="889539" cy="1878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m 8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7134" y="4622798"/>
            <a:ext cx="2345266" cy="20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2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58800"/>
            <a:ext cx="8597510" cy="859120"/>
          </a:xfrm>
        </p:spPr>
        <p:txBody>
          <a:bodyPr/>
          <a:lstStyle/>
          <a:p>
            <a:r>
              <a:rPr lang="pt-PT" sz="3200" dirty="0" smtClean="0"/>
              <a:t>Experimental </a:t>
            </a:r>
            <a:r>
              <a:rPr lang="pt-PT" sz="3200" dirty="0" err="1" smtClean="0"/>
              <a:t>Setup</a:t>
            </a:r>
            <a:r>
              <a:rPr lang="pt-PT" sz="3200" dirty="0" smtClean="0"/>
              <a:t> </a:t>
            </a:r>
            <a:endParaRPr lang="pt-P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275166" y="1604640"/>
            <a:ext cx="5590090" cy="5134827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pt-PT" sz="2000" dirty="0" err="1" smtClean="0"/>
              <a:t>Source</a:t>
            </a:r>
            <a:r>
              <a:rPr lang="pt-PT" sz="2000" dirty="0" smtClean="0"/>
              <a:t> </a:t>
            </a:r>
            <a:r>
              <a:rPr lang="pt-PT" sz="2000" dirty="0" err="1" smtClean="0"/>
              <a:t>mounted</a:t>
            </a:r>
            <a:r>
              <a:rPr lang="pt-PT" sz="2000" dirty="0" smtClean="0"/>
              <a:t> </a:t>
            </a:r>
            <a:r>
              <a:rPr lang="pt-PT" sz="2000" dirty="0" err="1" smtClean="0"/>
              <a:t>on</a:t>
            </a:r>
            <a:r>
              <a:rPr lang="pt-PT" sz="2000" dirty="0" smtClean="0"/>
              <a:t> a X-Y </a:t>
            </a:r>
            <a:r>
              <a:rPr lang="pt-PT" sz="2000" dirty="0" err="1" smtClean="0"/>
              <a:t>arm</a:t>
            </a:r>
            <a:endParaRPr lang="pt-PT" sz="2000" dirty="0" smtClean="0"/>
          </a:p>
          <a:p>
            <a:pPr marL="342900" indent="-342900">
              <a:buFont typeface="Arial"/>
              <a:buChar char="•"/>
            </a:pPr>
            <a:r>
              <a:rPr lang="pt-PT" sz="2000" baseline="30000" dirty="0" smtClean="0"/>
              <a:t>90</a:t>
            </a:r>
            <a:r>
              <a:rPr lang="pt-PT" sz="2000" dirty="0" smtClean="0"/>
              <a:t>Sr/</a:t>
            </a:r>
            <a:r>
              <a:rPr lang="pt-PT" sz="2000" baseline="30000" dirty="0" smtClean="0"/>
              <a:t>90</a:t>
            </a:r>
            <a:r>
              <a:rPr lang="pt-PT" sz="2000" dirty="0" smtClean="0"/>
              <a:t>Y </a:t>
            </a:r>
            <a:r>
              <a:rPr lang="pt-PT" sz="2000" dirty="0" smtClean="0"/>
              <a:t>β</a:t>
            </a:r>
            <a:r>
              <a:rPr lang="pt-PT" sz="2000" baseline="30000" dirty="0" smtClean="0"/>
              <a:t>- </a:t>
            </a:r>
            <a:r>
              <a:rPr lang="pt-PT" sz="2000" dirty="0" err="1" smtClean="0"/>
              <a:t>source</a:t>
            </a:r>
            <a:endParaRPr lang="pt-PT" sz="2000" dirty="0" smtClean="0"/>
          </a:p>
          <a:p>
            <a:pPr marL="342900" indent="-342900">
              <a:buFont typeface="Arial"/>
              <a:buChar char="•"/>
            </a:pPr>
            <a:r>
              <a:rPr lang="pt-PT" sz="2000" dirty="0" err="1" smtClean="0"/>
              <a:t>E</a:t>
            </a:r>
            <a:r>
              <a:rPr lang="pt-PT" sz="2000" baseline="-25000" dirty="0" err="1" smtClean="0"/>
              <a:t>max</a:t>
            </a:r>
            <a:r>
              <a:rPr lang="pt-PT" sz="2000" dirty="0" smtClean="0"/>
              <a:t> = 546 </a:t>
            </a:r>
            <a:r>
              <a:rPr lang="pt-PT" sz="2000" dirty="0" err="1" smtClean="0"/>
              <a:t>keV</a:t>
            </a:r>
            <a:r>
              <a:rPr lang="pt-PT" sz="2000" dirty="0"/>
              <a:t> </a:t>
            </a:r>
            <a:r>
              <a:rPr lang="pt-PT" sz="2000" dirty="0" smtClean="0"/>
              <a:t>/ 2.283 </a:t>
            </a:r>
            <a:r>
              <a:rPr lang="pt-PT" sz="2000" dirty="0" err="1" smtClean="0"/>
              <a:t>MeV</a:t>
            </a:r>
            <a:r>
              <a:rPr lang="pt-PT" sz="2000" dirty="0" smtClean="0"/>
              <a:t>, A ≈ 0.5 </a:t>
            </a:r>
            <a:r>
              <a:rPr lang="pt-PT" sz="2000" dirty="0" err="1" smtClean="0"/>
              <a:t>mCi</a:t>
            </a:r>
            <a:endParaRPr lang="pt-PT" sz="2000" dirty="0"/>
          </a:p>
          <a:p>
            <a:pPr marL="342900" indent="-342900">
              <a:buFont typeface="Arial"/>
              <a:buChar char="•"/>
            </a:pPr>
            <a:r>
              <a:rPr lang="pt-PT" sz="2000" dirty="0" err="1" smtClean="0"/>
              <a:t>Optical</a:t>
            </a:r>
            <a:r>
              <a:rPr lang="pt-PT" sz="2000" dirty="0" smtClean="0"/>
              <a:t> </a:t>
            </a:r>
            <a:r>
              <a:rPr lang="pt-PT" sz="2000" dirty="0" err="1" smtClean="0"/>
              <a:t>readout</a:t>
            </a:r>
            <a:r>
              <a:rPr lang="pt-PT" sz="2000" dirty="0" smtClean="0"/>
              <a:t>: </a:t>
            </a:r>
            <a:r>
              <a:rPr lang="pt-PT" sz="2000" dirty="0" err="1" smtClean="0"/>
              <a:t>wavelength-shifting</a:t>
            </a:r>
            <a:r>
              <a:rPr lang="pt-PT" sz="2000" dirty="0" smtClean="0"/>
              <a:t> </a:t>
            </a:r>
            <a:r>
              <a:rPr lang="pt-PT" sz="2000" dirty="0" err="1" smtClean="0"/>
              <a:t>fibre</a:t>
            </a:r>
            <a:r>
              <a:rPr lang="pt-PT" sz="2000" dirty="0" smtClean="0"/>
              <a:t> </a:t>
            </a:r>
            <a:endParaRPr lang="pt-PT" sz="2000" dirty="0"/>
          </a:p>
          <a:p>
            <a:pPr marL="342900" indent="-342900">
              <a:buFont typeface="Arial"/>
              <a:buChar char="•"/>
            </a:pPr>
            <a:r>
              <a:rPr lang="pt-PT" sz="2000" dirty="0" err="1" smtClean="0"/>
              <a:t>Readout</a:t>
            </a:r>
            <a:r>
              <a:rPr lang="pt-PT" sz="2000" dirty="0" smtClean="0"/>
              <a:t>: </a:t>
            </a:r>
            <a:r>
              <a:rPr lang="pt-PT" sz="2000" dirty="0" err="1" smtClean="0"/>
              <a:t>p</a:t>
            </a:r>
            <a:r>
              <a:rPr lang="pt-PT" sz="2000" dirty="0" err="1" smtClean="0"/>
              <a:t>hotomultiplier</a:t>
            </a:r>
            <a:r>
              <a:rPr lang="pt-PT" sz="2000" dirty="0" smtClean="0"/>
              <a:t>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current</a:t>
            </a:r>
            <a:r>
              <a:rPr lang="pt-PT" sz="2000" dirty="0" smtClean="0"/>
              <a:t> </a:t>
            </a:r>
            <a:r>
              <a:rPr lang="pt-PT" sz="2000" dirty="0" err="1" smtClean="0"/>
              <a:t>mode</a:t>
            </a:r>
            <a:endParaRPr lang="pt-PT" sz="2000" dirty="0" smtClean="0"/>
          </a:p>
          <a:p>
            <a:pPr marL="342900" indent="-342900">
              <a:buFont typeface="Arial"/>
              <a:buChar char="•"/>
            </a:pPr>
            <a:r>
              <a:rPr lang="pt-PT" sz="2000" dirty="0" smtClean="0"/>
              <a:t>Light </a:t>
            </a:r>
            <a:r>
              <a:rPr lang="pt-PT" sz="2000" dirty="0" err="1" smtClean="0"/>
              <a:t>yield</a:t>
            </a:r>
            <a:r>
              <a:rPr lang="pt-PT" sz="2000" dirty="0" smtClean="0"/>
              <a:t> </a:t>
            </a:r>
            <a:r>
              <a:rPr lang="pt-PT" sz="2000" dirty="0" err="1" smtClean="0"/>
              <a:t>is</a:t>
            </a:r>
            <a:r>
              <a:rPr lang="pt-PT" sz="2000" dirty="0" smtClean="0"/>
              <a:t> </a:t>
            </a:r>
            <a:r>
              <a:rPr lang="pt-PT" sz="2000" dirty="0" err="1" smtClean="0"/>
              <a:t>with</a:t>
            </a:r>
            <a:r>
              <a:rPr lang="pt-PT" sz="2000" dirty="0" smtClean="0"/>
              <a:t> </a:t>
            </a:r>
            <a:r>
              <a:rPr lang="pt-PT" sz="2000" dirty="0" err="1" smtClean="0"/>
              <a:t>respect</a:t>
            </a:r>
            <a:r>
              <a:rPr lang="pt-PT" sz="2000" dirty="0" smtClean="0"/>
              <a:t> to </a:t>
            </a:r>
            <a:r>
              <a:rPr lang="pt-PT" sz="2000" dirty="0" err="1" smtClean="0"/>
              <a:t>reference</a:t>
            </a:r>
            <a:r>
              <a:rPr lang="pt-PT" sz="2000" dirty="0" smtClean="0"/>
              <a:t> </a:t>
            </a:r>
            <a:r>
              <a:rPr lang="pt-PT" sz="2000" dirty="0" err="1" smtClean="0"/>
              <a:t>plastic</a:t>
            </a:r>
            <a:r>
              <a:rPr lang="pt-PT" sz="2000" dirty="0" smtClean="0"/>
              <a:t> </a:t>
            </a:r>
            <a:r>
              <a:rPr lang="pt-PT" sz="2000" dirty="0" err="1" smtClean="0"/>
              <a:t>scintillator</a:t>
            </a:r>
            <a:r>
              <a:rPr lang="pt-PT" sz="2000" dirty="0" smtClean="0"/>
              <a:t> tile</a:t>
            </a:r>
          </a:p>
          <a:p>
            <a:pPr marL="342900" indent="-342900">
              <a:buFont typeface="Arial"/>
              <a:buChar char="•"/>
            </a:pPr>
            <a:endParaRPr lang="pt-PT" sz="2000" dirty="0"/>
          </a:p>
          <a:p>
            <a:pPr marL="457200" indent="-457200">
              <a:buFont typeface="+mj-lt"/>
              <a:buAutoNum type="arabicPeriod"/>
            </a:pPr>
            <a:r>
              <a:rPr lang="pt-PT" sz="2000" dirty="0" err="1" smtClean="0"/>
              <a:t>Photomultiplier</a:t>
            </a:r>
            <a:r>
              <a:rPr lang="pt-PT" sz="2000" dirty="0" smtClean="0"/>
              <a:t> </a:t>
            </a:r>
            <a:r>
              <a:rPr lang="pt-PT" sz="2000" dirty="0" err="1" smtClean="0"/>
              <a:t>tube</a:t>
            </a:r>
            <a:endParaRPr lang="pt-PT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pt-PT" sz="2000" dirty="0" smtClean="0"/>
              <a:t>WLS </a:t>
            </a:r>
            <a:r>
              <a:rPr lang="pt-PT" sz="2000" dirty="0" err="1" smtClean="0"/>
              <a:t>fibre</a:t>
            </a:r>
            <a:r>
              <a:rPr lang="pt-PT" sz="2000" dirty="0" smtClean="0"/>
              <a:t> </a:t>
            </a:r>
            <a:r>
              <a:rPr lang="pt-PT" sz="2000" dirty="0" err="1" smtClean="0"/>
              <a:t>reading</a:t>
            </a:r>
            <a:r>
              <a:rPr lang="pt-PT" sz="2000" dirty="0" smtClean="0"/>
              <a:t> </a:t>
            </a:r>
            <a:r>
              <a:rPr lang="pt-PT" sz="2000" dirty="0" err="1" smtClean="0"/>
              <a:t>reference</a:t>
            </a:r>
            <a:r>
              <a:rPr lang="pt-PT" sz="2000" dirty="0" smtClean="0"/>
              <a:t> tile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 smtClean="0"/>
              <a:t>WLS </a:t>
            </a:r>
            <a:r>
              <a:rPr lang="pt-PT" sz="2000" dirty="0" err="1" smtClean="0"/>
              <a:t>fibre</a:t>
            </a:r>
            <a:r>
              <a:rPr lang="pt-PT" sz="2000" dirty="0" smtClean="0"/>
              <a:t> </a:t>
            </a:r>
            <a:r>
              <a:rPr lang="pt-PT" sz="2000" dirty="0" err="1" smtClean="0"/>
              <a:t>reading</a:t>
            </a:r>
            <a:r>
              <a:rPr lang="pt-PT" sz="2000" dirty="0" smtClean="0"/>
              <a:t> </a:t>
            </a:r>
            <a:r>
              <a:rPr lang="pt-PT" sz="2000" dirty="0" err="1" smtClean="0"/>
              <a:t>test</a:t>
            </a:r>
            <a:r>
              <a:rPr lang="pt-PT" sz="2000" dirty="0" smtClean="0"/>
              <a:t> tile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 err="1" smtClean="0"/>
              <a:t>Reference</a:t>
            </a:r>
            <a:r>
              <a:rPr lang="pt-PT" sz="2000" dirty="0" smtClean="0"/>
              <a:t> </a:t>
            </a:r>
            <a:r>
              <a:rPr lang="pt-PT" sz="2000" dirty="0" err="1" smtClean="0"/>
              <a:t>scintillating</a:t>
            </a:r>
            <a:r>
              <a:rPr lang="pt-PT" sz="2000" dirty="0" smtClean="0"/>
              <a:t> tile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 err="1" smtClean="0"/>
              <a:t>Test</a:t>
            </a:r>
            <a:r>
              <a:rPr lang="pt-PT" sz="2000" dirty="0" smtClean="0"/>
              <a:t> </a:t>
            </a:r>
            <a:r>
              <a:rPr lang="pt-PT" sz="2000" dirty="0" err="1" smtClean="0"/>
              <a:t>scintillating</a:t>
            </a:r>
            <a:r>
              <a:rPr lang="pt-PT" sz="2000" dirty="0" smtClean="0"/>
              <a:t> tile</a:t>
            </a:r>
            <a:endParaRPr lang="pt-PT" sz="2000" dirty="0"/>
          </a:p>
        </p:txBody>
      </p:sp>
      <p:pic>
        <p:nvPicPr>
          <p:cNvPr id="4" name="Imagem 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9790" y="2165453"/>
            <a:ext cx="4002644" cy="332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7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/>
          </p:nvPr>
        </p:nvSpPr>
        <p:spPr>
          <a:xfrm>
            <a:off x="207433" y="2078773"/>
            <a:ext cx="3687234" cy="2882694"/>
          </a:xfrm>
        </p:spPr>
        <p:txBody>
          <a:bodyPr/>
          <a:lstStyle/>
          <a:p>
            <a:r>
              <a:rPr lang="pt-PT" dirty="0" smtClean="0"/>
              <a:t>Tiles </a:t>
            </a:r>
            <a:r>
              <a:rPr lang="pt-PT" dirty="0" err="1" smtClean="0"/>
              <a:t>read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2.3 m WLS </a:t>
            </a:r>
            <a:r>
              <a:rPr lang="pt-PT" dirty="0" err="1" smtClean="0"/>
              <a:t>fibre</a:t>
            </a:r>
            <a:endParaRPr lang="pt-PT" dirty="0" smtClean="0"/>
          </a:p>
          <a:p>
            <a:r>
              <a:rPr lang="pt-PT" dirty="0" smtClean="0"/>
              <a:t>Tiles </a:t>
            </a:r>
            <a:r>
              <a:rPr lang="pt-PT" b="1" dirty="0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wrapped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TYVEK</a:t>
            </a:r>
          </a:p>
          <a:p>
            <a:r>
              <a:rPr lang="pt-PT" dirty="0" smtClean="0"/>
              <a:t>WLS </a:t>
            </a:r>
            <a:r>
              <a:rPr lang="pt-PT" dirty="0" err="1" smtClean="0"/>
              <a:t>fibre</a:t>
            </a:r>
            <a:r>
              <a:rPr lang="pt-PT" dirty="0" smtClean="0"/>
              <a:t> </a:t>
            </a:r>
            <a:r>
              <a:rPr lang="pt-PT" dirty="0" err="1" smtClean="0"/>
              <a:t>contact</a:t>
            </a:r>
            <a:r>
              <a:rPr lang="pt-PT" dirty="0" err="1"/>
              <a:t>-</a:t>
            </a:r>
            <a:r>
              <a:rPr lang="pt-PT" dirty="0" err="1" smtClean="0"/>
              <a:t>coupled</a:t>
            </a:r>
            <a:r>
              <a:rPr lang="pt-PT" dirty="0" smtClean="0"/>
              <a:t> to tile</a:t>
            </a:r>
          </a:p>
          <a:p>
            <a:r>
              <a:rPr lang="pt-PT" dirty="0" err="1" smtClean="0"/>
              <a:t>Each</a:t>
            </a:r>
            <a:r>
              <a:rPr lang="pt-PT" dirty="0" smtClean="0"/>
              <a:t> </a:t>
            </a:r>
            <a:r>
              <a:rPr lang="pt-PT" dirty="0" err="1" smtClean="0"/>
              <a:t>point</a:t>
            </a:r>
            <a:r>
              <a:rPr lang="pt-PT" dirty="0" smtClean="0"/>
              <a:t> </a:t>
            </a:r>
            <a:r>
              <a:rPr lang="pt-PT" dirty="0" err="1" smtClean="0"/>
              <a:t>corresponds</a:t>
            </a:r>
            <a:r>
              <a:rPr lang="pt-PT" dirty="0" smtClean="0"/>
              <a:t> to 30 </a:t>
            </a: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</a:p>
          <a:p>
            <a:r>
              <a:rPr lang="pt-PT" dirty="0"/>
              <a:t>E</a:t>
            </a:r>
            <a:r>
              <a:rPr lang="pt-PT" dirty="0" smtClean="0"/>
              <a:t>rror bar </a:t>
            </a:r>
            <a:r>
              <a:rPr lang="pt-PT" dirty="0" err="1" smtClean="0"/>
              <a:t>is</a:t>
            </a:r>
            <a:r>
              <a:rPr lang="pt-PT" dirty="0" smtClean="0"/>
              <a:t> standard </a:t>
            </a:r>
            <a:r>
              <a:rPr lang="pt-PT" dirty="0" err="1" smtClean="0"/>
              <a:t>deviation</a:t>
            </a:r>
            <a:endParaRPr lang="pt-PT" dirty="0" smtClean="0"/>
          </a:p>
          <a:p>
            <a:endParaRPr lang="pt-PT" dirty="0" smtClean="0"/>
          </a:p>
          <a:p>
            <a:r>
              <a:rPr lang="pt-PT" b="1" dirty="0" smtClean="0"/>
              <a:t>NOTE:</a:t>
            </a:r>
            <a:r>
              <a:rPr lang="pt-PT" dirty="0" smtClean="0"/>
              <a:t> </a:t>
            </a:r>
            <a:r>
              <a:rPr lang="pt-PT" dirty="0" err="1" smtClean="0"/>
              <a:t>Initial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lots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electronic</a:t>
            </a:r>
            <a:r>
              <a:rPr lang="pt-PT" dirty="0" smtClean="0"/>
              <a:t> </a:t>
            </a:r>
            <a:r>
              <a:rPr lang="pt-PT" dirty="0" err="1" smtClean="0"/>
              <a:t>noise</a:t>
            </a:r>
            <a:r>
              <a:rPr lang="pt-PT" dirty="0" smtClean="0"/>
              <a:t> (</a:t>
            </a:r>
            <a:r>
              <a:rPr lang="pt-PT" dirty="0" err="1" smtClean="0"/>
              <a:t>especially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measuring</a:t>
            </a:r>
            <a:r>
              <a:rPr lang="pt-PT" dirty="0" smtClean="0"/>
              <a:t> </a:t>
            </a:r>
            <a:r>
              <a:rPr lang="pt-PT" dirty="0" err="1" smtClean="0"/>
              <a:t>small</a:t>
            </a:r>
            <a:r>
              <a:rPr lang="pt-PT" dirty="0" smtClean="0"/>
              <a:t> tile)</a:t>
            </a:r>
          </a:p>
          <a:p>
            <a:endParaRPr lang="pt-PT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26532"/>
            <a:ext cx="8597510" cy="791387"/>
          </a:xfrm>
        </p:spPr>
        <p:txBody>
          <a:bodyPr/>
          <a:lstStyle/>
          <a:p>
            <a:r>
              <a:rPr lang="pt-PT" sz="3200" dirty="0" err="1" smtClean="0"/>
              <a:t>Results</a:t>
            </a:r>
            <a:r>
              <a:rPr lang="pt-PT" sz="3200" dirty="0" smtClean="0"/>
              <a:t> </a:t>
            </a:r>
            <a:r>
              <a:rPr lang="pt-PT" sz="3200" dirty="0" err="1" smtClean="0"/>
              <a:t>so</a:t>
            </a:r>
            <a:r>
              <a:rPr lang="pt-PT" sz="3200" dirty="0" smtClean="0"/>
              <a:t> </a:t>
            </a:r>
            <a:r>
              <a:rPr lang="pt-PT" sz="3200" dirty="0" err="1" smtClean="0"/>
              <a:t>far</a:t>
            </a:r>
            <a:endParaRPr lang="pt-PT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/>
          </p:nvPr>
        </p:nvSpPr>
        <p:spPr>
          <a:xfrm>
            <a:off x="3894667" y="1249040"/>
            <a:ext cx="5515643" cy="698293"/>
          </a:xfrm>
        </p:spPr>
        <p:txBody>
          <a:bodyPr>
            <a:normAutofit fontScale="92500" lnSpcReduction="20000"/>
          </a:bodyPr>
          <a:lstStyle/>
          <a:p>
            <a:r>
              <a:rPr lang="pt-PT" dirty="0" smtClean="0"/>
              <a:t>Response </a:t>
            </a:r>
            <a:r>
              <a:rPr lang="pt-PT" dirty="0" err="1" smtClean="0"/>
              <a:t>uniformity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tile #1 (note </a:t>
            </a:r>
            <a:r>
              <a:rPr lang="pt-PT" dirty="0" err="1" smtClean="0"/>
              <a:t>relative</a:t>
            </a:r>
            <a:r>
              <a:rPr lang="pt-PT" dirty="0" smtClean="0"/>
              <a:t> </a:t>
            </a:r>
            <a:r>
              <a:rPr lang="pt-PT" dirty="0" err="1" smtClean="0"/>
              <a:t>yield</a:t>
            </a:r>
            <a:r>
              <a:rPr lang="pt-PT" dirty="0" smtClean="0"/>
              <a:t>)</a:t>
            </a:r>
          </a:p>
          <a:p>
            <a:endParaRPr lang="pt-PT" dirty="0"/>
          </a:p>
          <a:p>
            <a:r>
              <a:rPr lang="pt-PT" b="1" dirty="0" smtClean="0">
                <a:solidFill>
                  <a:srgbClr val="FF0000"/>
                </a:solidFill>
              </a:rPr>
              <a:t>Response = 100 x (</a:t>
            </a:r>
            <a:r>
              <a:rPr lang="pt-PT" b="1" dirty="0" err="1" smtClean="0">
                <a:solidFill>
                  <a:srgbClr val="FF0000"/>
                </a:solidFill>
              </a:rPr>
              <a:t>Signal</a:t>
            </a:r>
            <a:r>
              <a:rPr lang="pt-PT" b="1" dirty="0" smtClean="0">
                <a:solidFill>
                  <a:srgbClr val="FF0000"/>
                </a:solidFill>
              </a:rPr>
              <a:t> – </a:t>
            </a:r>
            <a:r>
              <a:rPr lang="pt-PT" b="1" dirty="0" err="1" smtClean="0">
                <a:solidFill>
                  <a:srgbClr val="FF0000"/>
                </a:solidFill>
              </a:rPr>
              <a:t>Noise</a:t>
            </a:r>
            <a:r>
              <a:rPr lang="pt-PT" b="1" dirty="0" smtClean="0">
                <a:solidFill>
                  <a:srgbClr val="FF0000"/>
                </a:solidFill>
              </a:rPr>
              <a:t>) / </a:t>
            </a:r>
            <a:r>
              <a:rPr lang="pt-PT" b="1" dirty="0" err="1" smtClean="0">
                <a:solidFill>
                  <a:srgbClr val="FF0000"/>
                </a:solidFill>
              </a:rPr>
              <a:t>Reference</a:t>
            </a:r>
            <a:endParaRPr lang="pt-PT" b="1" dirty="0" smtClean="0">
              <a:solidFill>
                <a:srgbClr val="FF0000"/>
              </a:solidFill>
            </a:endParaRPr>
          </a:p>
          <a:p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6773333" y="5686241"/>
            <a:ext cx="245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X – 400 </a:t>
            </a:r>
            <a:r>
              <a:rPr lang="pt-PT" dirty="0" err="1" smtClean="0"/>
              <a:t>steps</a:t>
            </a:r>
            <a:r>
              <a:rPr lang="pt-PT" dirty="0" smtClean="0"/>
              <a:t> / cm</a:t>
            </a:r>
            <a:endParaRPr lang="pt-PT" dirty="0"/>
          </a:p>
        </p:txBody>
      </p:sp>
      <p:pic>
        <p:nvPicPr>
          <p:cNvPr id="4" name="Picture 3" descr="tile1and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0530" y="908457"/>
            <a:ext cx="3874806" cy="570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6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/>
          </p:nvPr>
        </p:nvSpPr>
        <p:spPr>
          <a:xfrm>
            <a:off x="207433" y="2078773"/>
            <a:ext cx="3687234" cy="3976800"/>
          </a:xfrm>
        </p:spPr>
        <p:txBody>
          <a:bodyPr/>
          <a:lstStyle/>
          <a:p>
            <a:r>
              <a:rPr lang="pt-PT" dirty="0" smtClean="0"/>
              <a:t>Tiles </a:t>
            </a:r>
            <a:r>
              <a:rPr lang="pt-PT" dirty="0" err="1" smtClean="0"/>
              <a:t>read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2.3 m WLS </a:t>
            </a:r>
            <a:r>
              <a:rPr lang="pt-PT" dirty="0" err="1" smtClean="0"/>
              <a:t>fibre</a:t>
            </a:r>
            <a:endParaRPr lang="pt-PT" dirty="0" smtClean="0"/>
          </a:p>
          <a:p>
            <a:r>
              <a:rPr lang="pt-PT" dirty="0" smtClean="0"/>
              <a:t>Tiles </a:t>
            </a:r>
            <a:r>
              <a:rPr lang="pt-PT" dirty="0" err="1" smtClean="0"/>
              <a:t>wrapped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TYVEK</a:t>
            </a:r>
          </a:p>
          <a:p>
            <a:r>
              <a:rPr lang="pt-PT" dirty="0" smtClean="0"/>
              <a:t>WLS </a:t>
            </a:r>
            <a:r>
              <a:rPr lang="pt-PT" dirty="0" err="1" smtClean="0"/>
              <a:t>fibre</a:t>
            </a:r>
            <a:r>
              <a:rPr lang="pt-PT" dirty="0" smtClean="0"/>
              <a:t> </a:t>
            </a:r>
            <a:r>
              <a:rPr lang="pt-PT" dirty="0" err="1" smtClean="0"/>
              <a:t>contact</a:t>
            </a:r>
            <a:r>
              <a:rPr lang="pt-PT" dirty="0" err="1"/>
              <a:t>-</a:t>
            </a:r>
            <a:r>
              <a:rPr lang="pt-PT" dirty="0" err="1" smtClean="0"/>
              <a:t>coupled</a:t>
            </a:r>
            <a:r>
              <a:rPr lang="pt-PT" dirty="0" smtClean="0"/>
              <a:t> to tile</a:t>
            </a:r>
          </a:p>
          <a:p>
            <a:r>
              <a:rPr lang="pt-PT" dirty="0" err="1" smtClean="0"/>
              <a:t>Held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place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TYVEK envelope</a:t>
            </a:r>
          </a:p>
          <a:p>
            <a:r>
              <a:rPr lang="pt-PT" dirty="0" err="1" smtClean="0"/>
              <a:t>Each</a:t>
            </a:r>
            <a:r>
              <a:rPr lang="pt-PT" dirty="0" smtClean="0"/>
              <a:t> </a:t>
            </a:r>
            <a:r>
              <a:rPr lang="pt-PT" dirty="0" err="1" smtClean="0"/>
              <a:t>point</a:t>
            </a:r>
            <a:r>
              <a:rPr lang="pt-PT" dirty="0" smtClean="0"/>
              <a:t> </a:t>
            </a:r>
            <a:r>
              <a:rPr lang="pt-PT" dirty="0" err="1" smtClean="0"/>
              <a:t>corresponds</a:t>
            </a:r>
            <a:r>
              <a:rPr lang="pt-PT" dirty="0" smtClean="0"/>
              <a:t> to 30 </a:t>
            </a: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</a:p>
          <a:p>
            <a:r>
              <a:rPr lang="pt-PT" dirty="0"/>
              <a:t>E</a:t>
            </a:r>
            <a:r>
              <a:rPr lang="pt-PT" dirty="0" smtClean="0"/>
              <a:t>rror bar </a:t>
            </a:r>
            <a:r>
              <a:rPr lang="pt-PT" dirty="0" err="1" smtClean="0"/>
              <a:t>is</a:t>
            </a:r>
            <a:r>
              <a:rPr lang="pt-PT" dirty="0" smtClean="0"/>
              <a:t> standard </a:t>
            </a:r>
            <a:r>
              <a:rPr lang="pt-PT" dirty="0" err="1" smtClean="0"/>
              <a:t>deviation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Curves </a:t>
            </a:r>
            <a:r>
              <a:rPr lang="pt-PT" dirty="0" err="1" smtClean="0"/>
              <a:t>in</a:t>
            </a:r>
            <a:r>
              <a:rPr lang="pt-PT" dirty="0" smtClean="0"/>
              <a:t> figure:</a:t>
            </a:r>
            <a:endParaRPr lang="pt-PT" dirty="0"/>
          </a:p>
          <a:p>
            <a:pPr marL="342900" indent="-342900">
              <a:buFont typeface="+mj-lt"/>
              <a:buAutoNum type="arabicPeriod"/>
            </a:pPr>
            <a:r>
              <a:rPr lang="pt-PT" dirty="0" err="1" smtClean="0">
                <a:solidFill>
                  <a:srgbClr val="3366FF"/>
                </a:solidFill>
              </a:rPr>
              <a:t>Nearer</a:t>
            </a:r>
            <a:r>
              <a:rPr lang="pt-PT" dirty="0" smtClean="0">
                <a:solidFill>
                  <a:srgbClr val="3366FF"/>
                </a:solidFill>
              </a:rPr>
              <a:t> to PMT</a:t>
            </a:r>
          </a:p>
          <a:p>
            <a:pPr marL="342900" indent="-342900">
              <a:buFont typeface="+mj-lt"/>
              <a:buAutoNum type="arabicPeriod"/>
            </a:pPr>
            <a:r>
              <a:rPr lang="pt-PT" dirty="0" err="1" smtClean="0">
                <a:solidFill>
                  <a:schemeClr val="tx1"/>
                </a:solidFill>
              </a:rPr>
              <a:t>Middle</a:t>
            </a:r>
            <a:endParaRPr lang="pt-PT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dirty="0" err="1" smtClean="0">
                <a:solidFill>
                  <a:srgbClr val="FF0000"/>
                </a:solidFill>
              </a:rPr>
              <a:t>Far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end</a:t>
            </a:r>
            <a:endParaRPr lang="pt-PT" dirty="0" smtClean="0">
              <a:solidFill>
                <a:srgbClr val="FF0000"/>
              </a:solidFill>
            </a:endParaRPr>
          </a:p>
          <a:p>
            <a:endParaRPr lang="pt-PT" dirty="0" smtClean="0"/>
          </a:p>
        </p:txBody>
      </p:sp>
      <p:pic>
        <p:nvPicPr>
          <p:cNvPr id="5" name="Picture 4" descr="tile1unif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6941" y="792050"/>
            <a:ext cx="4012783" cy="590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26532"/>
            <a:ext cx="8597510" cy="791387"/>
          </a:xfrm>
        </p:spPr>
        <p:txBody>
          <a:bodyPr/>
          <a:lstStyle/>
          <a:p>
            <a:r>
              <a:rPr lang="pt-PT" sz="3200" dirty="0" err="1" smtClean="0"/>
              <a:t>Results</a:t>
            </a:r>
            <a:r>
              <a:rPr lang="pt-PT" sz="3200" dirty="0" smtClean="0"/>
              <a:t> </a:t>
            </a:r>
            <a:r>
              <a:rPr lang="pt-PT" sz="3200" dirty="0" err="1" smtClean="0"/>
              <a:t>so</a:t>
            </a:r>
            <a:r>
              <a:rPr lang="pt-PT" sz="3200" dirty="0" smtClean="0"/>
              <a:t> </a:t>
            </a:r>
            <a:r>
              <a:rPr lang="pt-PT" sz="3200" dirty="0" err="1" smtClean="0"/>
              <a:t>far</a:t>
            </a:r>
            <a:endParaRPr lang="pt-PT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/>
          </p:nvPr>
        </p:nvSpPr>
        <p:spPr>
          <a:xfrm>
            <a:off x="3894667" y="1249040"/>
            <a:ext cx="5515643" cy="698293"/>
          </a:xfrm>
        </p:spPr>
        <p:txBody>
          <a:bodyPr>
            <a:normAutofit fontScale="92500" lnSpcReduction="20000"/>
          </a:bodyPr>
          <a:lstStyle/>
          <a:p>
            <a:r>
              <a:rPr lang="pt-PT" dirty="0" smtClean="0"/>
              <a:t>Response </a:t>
            </a:r>
            <a:r>
              <a:rPr lang="pt-PT" dirty="0" err="1" smtClean="0"/>
              <a:t>uniformity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tile #1 (note </a:t>
            </a:r>
            <a:r>
              <a:rPr lang="pt-PT" dirty="0" err="1" smtClean="0"/>
              <a:t>relative</a:t>
            </a:r>
            <a:r>
              <a:rPr lang="pt-PT" dirty="0" smtClean="0"/>
              <a:t> </a:t>
            </a:r>
            <a:r>
              <a:rPr lang="pt-PT" dirty="0" err="1" smtClean="0"/>
              <a:t>yield</a:t>
            </a:r>
            <a:r>
              <a:rPr lang="pt-PT" dirty="0" smtClean="0"/>
              <a:t>)</a:t>
            </a:r>
          </a:p>
          <a:p>
            <a:endParaRPr lang="pt-PT" dirty="0"/>
          </a:p>
          <a:p>
            <a:r>
              <a:rPr lang="pt-PT" b="1" dirty="0" smtClean="0">
                <a:solidFill>
                  <a:srgbClr val="FF0000"/>
                </a:solidFill>
              </a:rPr>
              <a:t>Response = 100 x (</a:t>
            </a:r>
            <a:r>
              <a:rPr lang="pt-PT" b="1" dirty="0" err="1" smtClean="0">
                <a:solidFill>
                  <a:srgbClr val="FF0000"/>
                </a:solidFill>
              </a:rPr>
              <a:t>Signal</a:t>
            </a:r>
            <a:r>
              <a:rPr lang="pt-PT" b="1" dirty="0" smtClean="0">
                <a:solidFill>
                  <a:srgbClr val="FF0000"/>
                </a:solidFill>
              </a:rPr>
              <a:t> – </a:t>
            </a:r>
            <a:r>
              <a:rPr lang="pt-PT" b="1" dirty="0" err="1" smtClean="0">
                <a:solidFill>
                  <a:srgbClr val="FF0000"/>
                </a:solidFill>
              </a:rPr>
              <a:t>Noise</a:t>
            </a:r>
            <a:r>
              <a:rPr lang="pt-PT" b="1" dirty="0" smtClean="0">
                <a:solidFill>
                  <a:srgbClr val="FF0000"/>
                </a:solidFill>
              </a:rPr>
              <a:t>) / </a:t>
            </a:r>
            <a:r>
              <a:rPr lang="pt-PT" b="1" dirty="0" err="1" smtClean="0">
                <a:solidFill>
                  <a:srgbClr val="FF0000"/>
                </a:solidFill>
              </a:rPr>
              <a:t>Reference</a:t>
            </a:r>
            <a:endParaRPr lang="pt-PT" b="1" dirty="0" smtClean="0">
              <a:solidFill>
                <a:srgbClr val="FF0000"/>
              </a:solidFill>
            </a:endParaRPr>
          </a:p>
          <a:p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6773333" y="5686241"/>
            <a:ext cx="245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X – 400 </a:t>
            </a:r>
            <a:r>
              <a:rPr lang="pt-PT" dirty="0" err="1" smtClean="0"/>
              <a:t>steps</a:t>
            </a:r>
            <a:r>
              <a:rPr lang="pt-PT" dirty="0" smtClean="0"/>
              <a:t> / cm</a:t>
            </a:r>
            <a:endParaRPr lang="pt-PT" dirty="0"/>
          </a:p>
        </p:txBody>
      </p:sp>
      <p:pic>
        <p:nvPicPr>
          <p:cNvPr id="8" name="Imagem 11"/>
          <p:cNvPicPr/>
          <p:nvPr/>
        </p:nvPicPr>
        <p:blipFill rotWithShape="1">
          <a:blip r:embed="rId3">
            <a:extLst/>
          </a:blip>
          <a:srcRect l="9539" t="5351" r="9262" b="9444"/>
          <a:stretch/>
        </p:blipFill>
        <p:spPr bwMode="auto">
          <a:xfrm rot="16200000">
            <a:off x="1920922" y="4554056"/>
            <a:ext cx="1930044" cy="2440780"/>
          </a:xfrm>
          <a:prstGeom prst="rect">
            <a:avLst/>
          </a:prstGeom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01270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460320"/>
            <a:ext cx="8915010" cy="1144320"/>
          </a:xfrm>
        </p:spPr>
        <p:txBody>
          <a:bodyPr/>
          <a:lstStyle/>
          <a:p>
            <a:r>
              <a:rPr lang="pt-PT" sz="3200" dirty="0" err="1" smtClean="0"/>
              <a:t>Results</a:t>
            </a:r>
            <a:r>
              <a:rPr lang="pt-PT" sz="3200" dirty="0" smtClean="0"/>
              <a:t> </a:t>
            </a:r>
            <a:r>
              <a:rPr lang="pt-PT" sz="3200" dirty="0" err="1" smtClean="0"/>
              <a:t>so</a:t>
            </a:r>
            <a:r>
              <a:rPr lang="pt-PT" sz="3200" dirty="0" smtClean="0"/>
              <a:t> </a:t>
            </a:r>
            <a:r>
              <a:rPr lang="pt-PT" sz="3200" dirty="0" err="1" smtClean="0"/>
              <a:t>far</a:t>
            </a:r>
            <a:endParaRPr lang="pt-P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528960"/>
          </a:xfrm>
        </p:spPr>
        <p:txBody>
          <a:bodyPr/>
          <a:lstStyle/>
          <a:p>
            <a:r>
              <a:rPr lang="pt-PT" dirty="0" smtClean="0"/>
              <a:t>Response </a:t>
            </a:r>
            <a:r>
              <a:rPr lang="pt-PT" dirty="0" err="1" smtClean="0"/>
              <a:t>uniformity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tile #10 (note </a:t>
            </a:r>
            <a:r>
              <a:rPr lang="pt-PT" dirty="0" err="1" smtClean="0"/>
              <a:t>relative</a:t>
            </a:r>
            <a:r>
              <a:rPr lang="pt-PT" dirty="0" smtClean="0"/>
              <a:t> </a:t>
            </a:r>
            <a:r>
              <a:rPr lang="pt-PT" dirty="0" err="1" smtClean="0"/>
              <a:t>yield</a:t>
            </a:r>
            <a:r>
              <a:rPr lang="pt-PT" dirty="0" smtClean="0"/>
              <a:t>)</a:t>
            </a:r>
            <a:endParaRPr lang="pt-PT" dirty="0"/>
          </a:p>
        </p:txBody>
      </p:sp>
      <p:pic>
        <p:nvPicPr>
          <p:cNvPr id="4" name="Picture 3" descr="tile3sur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7359" y="89772"/>
            <a:ext cx="4060371" cy="788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0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460320"/>
            <a:ext cx="8915010" cy="1144320"/>
          </a:xfrm>
        </p:spPr>
        <p:txBody>
          <a:bodyPr/>
          <a:lstStyle/>
          <a:p>
            <a:r>
              <a:rPr lang="pt-PT" sz="3200" dirty="0" err="1" smtClean="0"/>
              <a:t>Results</a:t>
            </a:r>
            <a:r>
              <a:rPr lang="pt-PT" sz="3200" dirty="0" smtClean="0"/>
              <a:t> </a:t>
            </a:r>
            <a:r>
              <a:rPr lang="pt-PT" sz="3200" dirty="0" err="1" smtClean="0"/>
              <a:t>so</a:t>
            </a:r>
            <a:r>
              <a:rPr lang="pt-PT" sz="3200" dirty="0" smtClean="0"/>
              <a:t> </a:t>
            </a:r>
            <a:r>
              <a:rPr lang="pt-PT" sz="3200" dirty="0" err="1" smtClean="0"/>
              <a:t>far</a:t>
            </a:r>
            <a:endParaRPr lang="pt-P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528960"/>
          </a:xfrm>
        </p:spPr>
        <p:txBody>
          <a:bodyPr/>
          <a:lstStyle/>
          <a:p>
            <a:r>
              <a:rPr lang="pt-PT" dirty="0" smtClean="0"/>
              <a:t>Response </a:t>
            </a:r>
            <a:r>
              <a:rPr lang="pt-PT" dirty="0" err="1" smtClean="0"/>
              <a:t>uniformity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tile #10 (note </a:t>
            </a:r>
            <a:r>
              <a:rPr lang="pt-PT" dirty="0" err="1" smtClean="0"/>
              <a:t>relative</a:t>
            </a:r>
            <a:r>
              <a:rPr lang="pt-PT" dirty="0" smtClean="0"/>
              <a:t> </a:t>
            </a:r>
            <a:r>
              <a:rPr lang="pt-PT" dirty="0" err="1" smtClean="0"/>
              <a:t>yield</a:t>
            </a:r>
            <a:r>
              <a:rPr lang="pt-PT" dirty="0" smtClean="0"/>
              <a:t>)</a:t>
            </a:r>
            <a:endParaRPr lang="pt-PT" dirty="0"/>
          </a:p>
        </p:txBody>
      </p:sp>
      <p:pic>
        <p:nvPicPr>
          <p:cNvPr id="5" name="Picture 4" descr="tile3x6000unif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529" y="1316316"/>
            <a:ext cx="3457742" cy="5092310"/>
          </a:xfrm>
          <a:prstGeom prst="rect">
            <a:avLst/>
          </a:prstGeom>
        </p:spPr>
      </p:pic>
      <p:pic>
        <p:nvPicPr>
          <p:cNvPr id="6" name="Imagem 2"/>
          <p:cNvPicPr/>
          <p:nvPr/>
        </p:nvPicPr>
        <p:blipFill rotWithShape="1">
          <a:blip r:embed="rId3">
            <a:extLst/>
          </a:blip>
          <a:srcRect l="4278" t="9995" r="1287" b="8980"/>
          <a:stretch/>
        </p:blipFill>
        <p:spPr bwMode="auto">
          <a:xfrm>
            <a:off x="5118555" y="2579145"/>
            <a:ext cx="4291755" cy="2797304"/>
          </a:xfrm>
          <a:prstGeom prst="rect">
            <a:avLst/>
          </a:prstGeom>
          <a:ln>
            <a:noFill/>
          </a:ln>
          <a:extLst/>
        </p:spPr>
      </p:pic>
      <p:cxnSp>
        <p:nvCxnSpPr>
          <p:cNvPr id="8" name="Straight Arrow Connector 7"/>
          <p:cNvCxnSpPr/>
          <p:nvPr/>
        </p:nvCxnSpPr>
        <p:spPr>
          <a:xfrm flipV="1">
            <a:off x="5249333" y="5591342"/>
            <a:ext cx="4160977" cy="169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82267" y="569120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X (400 </a:t>
            </a:r>
            <a:r>
              <a:rPr lang="pt-PT" dirty="0" err="1" smtClean="0"/>
              <a:t>steps</a:t>
            </a:r>
            <a:r>
              <a:rPr lang="pt-PT" dirty="0" smtClean="0"/>
              <a:t> / cm)</a:t>
            </a:r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1845733" y="552346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X (400 </a:t>
            </a:r>
            <a:r>
              <a:rPr lang="pt-PT" dirty="0" err="1" smtClean="0"/>
              <a:t>steps</a:t>
            </a:r>
            <a:r>
              <a:rPr lang="pt-PT" dirty="0" smtClean="0"/>
              <a:t> / cm)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0306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</TotalTime>
  <Words>633</Words>
  <Application>Microsoft Macintosh PowerPoint</Application>
  <PresentationFormat>A4 Paper (210x297 mm)</PresentationFormat>
  <Paragraphs>121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47</vt:i4>
      </vt:variant>
      <vt:variant>
        <vt:lpstr>Slide Titles</vt:lpstr>
      </vt:variant>
      <vt:variant>
        <vt:i4>15</vt:i4>
      </vt:variant>
    </vt:vector>
  </HeadingPairs>
  <TitlesOfParts>
    <vt:vector size="62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Summary</vt:lpstr>
      <vt:lpstr>Scintillating Tiles</vt:lpstr>
      <vt:lpstr>Scintillating Tiles</vt:lpstr>
      <vt:lpstr>Experimental Setup </vt:lpstr>
      <vt:lpstr>Results so far</vt:lpstr>
      <vt:lpstr>Results so far</vt:lpstr>
      <vt:lpstr>Results so far</vt:lpstr>
      <vt:lpstr>Results so far</vt:lpstr>
      <vt:lpstr>PowerPoint Presentation</vt:lpstr>
      <vt:lpstr>PowerPoint Presentation</vt:lpstr>
      <vt:lpstr>PowerPoint Presentation</vt:lpstr>
      <vt:lpstr>PowerPoint Presentation</vt:lpstr>
      <vt:lpstr>Experimental setup</vt:lpstr>
      <vt:lpstr>Test using ATLAS #7 tile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  MACHINE LEARNING applied to HIGH ENERGY PHYSICS  ]</dc:title>
  <dc:subject/>
  <dc:creator/>
  <dc:description/>
  <cp:lastModifiedBy>Ricardo Goncalo</cp:lastModifiedBy>
  <cp:revision>79</cp:revision>
  <dcterms:modified xsi:type="dcterms:W3CDTF">2018-03-06T09:46:13Z</dcterms:modified>
  <dc:language>en-US</dc:language>
</cp:coreProperties>
</file>