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3" d="100"/>
          <a:sy n="43" d="100"/>
        </p:scale>
        <p:origin x="-10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94122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11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53330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12039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976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6868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3873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4735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853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9862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173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A47A9-96D7-7648-9534-108ECC201AAC}" type="datetimeFigureOut">
              <a:rPr lang="en-US" smtClean="0"/>
              <a:t>30.06.22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58B0A-BC90-1248-9C91-3E42E8966E3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119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ster_data_science_2022_pr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9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82709" cy="3455139"/>
          </a:xfrm>
          <a:prstGeom prst="rect">
            <a:avLst/>
          </a:prstGeom>
        </p:spPr>
      </p:pic>
      <p:pic>
        <p:nvPicPr>
          <p:cNvPr id="3" name="Picture 2" descr="DSC_15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3133"/>
            <a:ext cx="3845994" cy="2563996"/>
          </a:xfrm>
          <a:prstGeom prst="rect">
            <a:avLst/>
          </a:prstGeom>
        </p:spPr>
      </p:pic>
      <p:pic>
        <p:nvPicPr>
          <p:cNvPr id="4" name="Picture 3" descr="DSC_15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83" y="-1"/>
            <a:ext cx="4056759" cy="2704275"/>
          </a:xfrm>
          <a:prstGeom prst="rect">
            <a:avLst/>
          </a:prstGeom>
        </p:spPr>
      </p:pic>
      <p:pic>
        <p:nvPicPr>
          <p:cNvPr id="5" name="Picture 4" descr="DSC_152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58" y="2560866"/>
            <a:ext cx="2910842" cy="4366263"/>
          </a:xfrm>
          <a:prstGeom prst="rect">
            <a:avLst/>
          </a:prstGeom>
        </p:spPr>
      </p:pic>
      <p:pic>
        <p:nvPicPr>
          <p:cNvPr id="6" name="Picture 5" descr="DSC_153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60865"/>
            <a:ext cx="3129266" cy="2086177"/>
          </a:xfrm>
          <a:prstGeom prst="rect">
            <a:avLst/>
          </a:prstGeom>
        </p:spPr>
      </p:pic>
      <p:pic>
        <p:nvPicPr>
          <p:cNvPr id="7" name="Picture 6" descr="DSC_150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765" y="4481738"/>
            <a:ext cx="3564393" cy="2376262"/>
          </a:xfrm>
          <a:prstGeom prst="rect">
            <a:avLst/>
          </a:prstGeom>
        </p:spPr>
      </p:pic>
      <p:pic>
        <p:nvPicPr>
          <p:cNvPr id="8" name="Picture 7" descr="DSC_150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67" y="2615687"/>
            <a:ext cx="3359543" cy="22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76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6" y="381000"/>
            <a:ext cx="7989157" cy="53261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1113" y="5982185"/>
            <a:ext cx="2850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dirty="0" smtClean="0"/>
              <a:t>THANK YOU!</a:t>
            </a:r>
            <a:endParaRPr lang="pt-PT" sz="4000" dirty="0"/>
          </a:p>
        </p:txBody>
      </p:sp>
    </p:spTree>
    <p:extLst>
      <p:ext uri="{BB962C8B-B14F-4D97-AF65-F5344CB8AC3E}">
        <p14:creationId xmlns:p14="http://schemas.microsoft.com/office/powerpoint/2010/main" val="2770140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</Words>
  <Application>Microsoft Macintosh PowerPoint</Application>
  <PresentationFormat>On-screen Show (4:3)</PresentationFormat>
  <Paragraphs>1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2</cp:revision>
  <dcterms:created xsi:type="dcterms:W3CDTF">2022-06-30T10:02:25Z</dcterms:created>
  <dcterms:modified xsi:type="dcterms:W3CDTF">2022-06-30T15:13:16Z</dcterms:modified>
</cp:coreProperties>
</file>