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41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11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333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203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976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686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387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473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85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986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17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119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16.jpg"/><Relationship Id="rId9" Type="http://schemas.openxmlformats.org/officeDocument/2006/relationships/image" Target="../media/image17.jpg"/><Relationship Id="rId10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_data_science_2022_pr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3841"/>
          <a:stretch/>
        </p:blipFill>
        <p:spPr>
          <a:xfrm>
            <a:off x="999794" y="2094926"/>
            <a:ext cx="6719345" cy="45254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2783" y="1038782"/>
            <a:ext cx="681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School</a:t>
            </a:r>
            <a:r>
              <a:rPr lang="pt-PT" b="1" dirty="0" smtClean="0"/>
              <a:t> </a:t>
            </a:r>
            <a:r>
              <a:rPr lang="pt-PT" b="1" dirty="0" err="1" smtClean="0"/>
              <a:t>Instructors</a:t>
            </a:r>
            <a:r>
              <a:rPr lang="pt-PT" b="1" dirty="0" smtClean="0"/>
              <a:t>:  </a:t>
            </a:r>
            <a:r>
              <a:rPr lang="pt-PT" dirty="0" err="1" smtClean="0"/>
              <a:t>Glen</a:t>
            </a:r>
            <a:r>
              <a:rPr lang="pt-PT" dirty="0" smtClean="0"/>
              <a:t> </a:t>
            </a:r>
            <a:r>
              <a:rPr lang="pt-PT" dirty="0" err="1" smtClean="0"/>
              <a:t>Cowan</a:t>
            </a:r>
            <a:r>
              <a:rPr lang="pt-PT" dirty="0" smtClean="0"/>
              <a:t>, M</a:t>
            </a:r>
            <a:r>
              <a:rPr lang="pt-PT" dirty="0" smtClean="0"/>
              <a:t>árcio Ferreira, Francisco Neves, Tiago Cerqueira, </a:t>
            </a:r>
            <a:r>
              <a:rPr lang="pt-PT" smtClean="0"/>
              <a:t>Filipe Veloso</a:t>
            </a:r>
            <a:endParaRPr lang="pt-PT" dirty="0"/>
          </a:p>
        </p:txBody>
      </p:sp>
      <p:sp>
        <p:nvSpPr>
          <p:cNvPr id="15" name="TextBox 14"/>
          <p:cNvSpPr txBox="1"/>
          <p:nvPr/>
        </p:nvSpPr>
        <p:spPr>
          <a:xfrm>
            <a:off x="511322" y="313414"/>
            <a:ext cx="541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err="1" smtClean="0"/>
              <a:t>Organisation</a:t>
            </a:r>
            <a:r>
              <a:rPr lang="pt-PT" sz="4000" dirty="0" smtClean="0"/>
              <a:t>:</a:t>
            </a:r>
            <a:endParaRPr lang="pt-PT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999794" y="1579351"/>
            <a:ext cx="19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Committee</a:t>
            </a:r>
            <a:r>
              <a:rPr lang="pt-PT" b="1" dirty="0" smtClean="0"/>
              <a:t>:</a:t>
            </a:r>
            <a:endParaRPr lang="pt-PT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70641" y="1536074"/>
            <a:ext cx="235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Graphics</a:t>
            </a:r>
            <a:r>
              <a:rPr lang="pt-PT" b="1" dirty="0" smtClean="0"/>
              <a:t> </a:t>
            </a:r>
            <a:r>
              <a:rPr lang="pt-PT" b="1" dirty="0" err="1" smtClean="0"/>
              <a:t>and</a:t>
            </a:r>
            <a:r>
              <a:rPr lang="pt-PT" b="1" dirty="0" smtClean="0"/>
              <a:t> </a:t>
            </a:r>
            <a:r>
              <a:rPr lang="pt-PT" b="1" dirty="0" err="1" smtClean="0"/>
              <a:t>web</a:t>
            </a:r>
            <a:r>
              <a:rPr lang="pt-PT" b="1" dirty="0" smtClean="0"/>
              <a:t>:</a:t>
            </a:r>
            <a:endParaRPr lang="pt-PT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09908" y="1536074"/>
            <a:ext cx="235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Secretariat</a:t>
            </a:r>
            <a:r>
              <a:rPr lang="pt-PT" b="1" dirty="0" smtClean="0"/>
              <a:t>: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10507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322" y="313414"/>
            <a:ext cx="541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err="1" smtClean="0"/>
              <a:t>Partners</a:t>
            </a:r>
            <a:r>
              <a:rPr lang="pt-PT" sz="4000" dirty="0" smtClean="0"/>
              <a:t>:</a:t>
            </a:r>
            <a:endParaRPr lang="pt-PT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2720"/>
            <a:ext cx="4634884" cy="2317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508" y="2853464"/>
            <a:ext cx="3092529" cy="1558635"/>
          </a:xfrm>
          <a:prstGeom prst="rect">
            <a:avLst/>
          </a:prstGeom>
        </p:spPr>
      </p:pic>
      <p:pic>
        <p:nvPicPr>
          <p:cNvPr id="7" name="Picture 6" descr="logo_eneida_al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0" y="2597458"/>
            <a:ext cx="5047241" cy="1262483"/>
          </a:xfrm>
          <a:prstGeom prst="rect">
            <a:avLst/>
          </a:prstGeom>
        </p:spPr>
      </p:pic>
      <p:pic>
        <p:nvPicPr>
          <p:cNvPr id="8" name="Picture 7" descr="FCT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0" y="5233166"/>
            <a:ext cx="3052522" cy="1233066"/>
          </a:xfrm>
          <a:prstGeom prst="rect">
            <a:avLst/>
          </a:prstGeom>
        </p:spPr>
      </p:pic>
      <p:pic>
        <p:nvPicPr>
          <p:cNvPr id="9" name="Picture 8" descr="LIP-black-3100x21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3" y="5031125"/>
            <a:ext cx="1676192" cy="1135485"/>
          </a:xfrm>
          <a:prstGeom prst="rect">
            <a:avLst/>
          </a:prstGeom>
        </p:spPr>
      </p:pic>
      <p:pic>
        <p:nvPicPr>
          <p:cNvPr id="10" name="Picture 9" descr="FCTUC_V_FundoClar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19" y="4629751"/>
            <a:ext cx="2222912" cy="2228249"/>
          </a:xfrm>
          <a:prstGeom prst="rect">
            <a:avLst/>
          </a:prstGeom>
        </p:spPr>
      </p:pic>
      <p:pic>
        <p:nvPicPr>
          <p:cNvPr id="11" name="Picture 10" descr="IDPASC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32" y="5031125"/>
            <a:ext cx="1444734" cy="16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1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4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37" y="0"/>
            <a:ext cx="4156864" cy="2771242"/>
          </a:xfrm>
          <a:prstGeom prst="rect">
            <a:avLst/>
          </a:prstGeom>
        </p:spPr>
      </p:pic>
      <p:pic>
        <p:nvPicPr>
          <p:cNvPr id="3" name="Picture 2" descr="DSC_14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0336"/>
            <a:ext cx="3101496" cy="2067664"/>
          </a:xfrm>
          <a:prstGeom prst="rect">
            <a:avLst/>
          </a:prstGeom>
        </p:spPr>
      </p:pic>
      <p:pic>
        <p:nvPicPr>
          <p:cNvPr id="4" name="Picture 3" descr="DSC_14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7137" cy="3324758"/>
          </a:xfrm>
          <a:prstGeom prst="rect">
            <a:avLst/>
          </a:prstGeom>
        </p:spPr>
      </p:pic>
      <p:pic>
        <p:nvPicPr>
          <p:cNvPr id="5" name="Picture 4" descr="DSC_148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83" y="2618659"/>
            <a:ext cx="3257516" cy="2171677"/>
          </a:xfrm>
          <a:prstGeom prst="rect">
            <a:avLst/>
          </a:prstGeom>
        </p:spPr>
      </p:pic>
      <p:pic>
        <p:nvPicPr>
          <p:cNvPr id="6" name="Picture 5" descr="DSC_149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18" y="4742613"/>
            <a:ext cx="3173081" cy="2115387"/>
          </a:xfrm>
          <a:prstGeom prst="rect">
            <a:avLst/>
          </a:prstGeom>
        </p:spPr>
      </p:pic>
      <p:pic>
        <p:nvPicPr>
          <p:cNvPr id="7" name="Picture 6" descr="DSC_148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16" y="4757732"/>
            <a:ext cx="3150401" cy="2100268"/>
          </a:xfrm>
          <a:prstGeom prst="rect">
            <a:avLst/>
          </a:prstGeom>
        </p:spPr>
      </p:pic>
      <p:pic>
        <p:nvPicPr>
          <p:cNvPr id="8" name="Picture 7" descr="DSC_149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8733"/>
            <a:ext cx="2777405" cy="1851603"/>
          </a:xfrm>
          <a:prstGeom prst="rect">
            <a:avLst/>
          </a:prstGeom>
        </p:spPr>
      </p:pic>
      <p:pic>
        <p:nvPicPr>
          <p:cNvPr id="9" name="Picture 8" descr="DSC_147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05" y="2650333"/>
            <a:ext cx="3210006" cy="2140004"/>
          </a:xfrm>
          <a:prstGeom prst="rect">
            <a:avLst/>
          </a:prstGeom>
        </p:spPr>
      </p:pic>
      <p:pic>
        <p:nvPicPr>
          <p:cNvPr id="10" name="Picture 9" descr="IMG_8558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18659"/>
            <a:ext cx="2832364" cy="21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2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14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1" y="661423"/>
            <a:ext cx="8445056" cy="56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4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29</Words>
  <Application>Microsoft Macintosh PowerPoint</Application>
  <PresentationFormat>On-screen Show (4:3)</PresentationFormat>
  <Paragraphs>6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7</cp:revision>
  <dcterms:created xsi:type="dcterms:W3CDTF">2022-06-30T10:02:25Z</dcterms:created>
  <dcterms:modified xsi:type="dcterms:W3CDTF">2022-06-30T14:42:31Z</dcterms:modified>
</cp:coreProperties>
</file>