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9" r:id="rId6"/>
    <p:sldId id="266" r:id="rId7"/>
    <p:sldId id="267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0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1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03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3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16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3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10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9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8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78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60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07313-DE73-5344-A265-8B2FD2F56C41}" type="datetimeFigureOut">
              <a:rPr lang="en-US" smtClean="0"/>
              <a:t>11/12/15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A87B6-0456-F840-B62F-068F54B10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7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642" y="0"/>
            <a:ext cx="47590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65" y="1079870"/>
            <a:ext cx="4120935" cy="2150191"/>
          </a:xfrm>
        </p:spPr>
        <p:txBody>
          <a:bodyPr>
            <a:normAutofit/>
          </a:bodyPr>
          <a:lstStyle/>
          <a:p>
            <a:pPr algn="r"/>
            <a:r>
              <a:rPr lang="en-GB" dirty="0" err="1" smtClean="0"/>
              <a:t>Proposta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novo </a:t>
            </a:r>
            <a:r>
              <a:rPr lang="en-GB" dirty="0" err="1" smtClean="0"/>
              <a:t>formato</a:t>
            </a:r>
            <a:r>
              <a:rPr lang="en-GB" dirty="0" smtClean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Relatórios</a:t>
            </a:r>
            <a:r>
              <a:rPr lang="en-GB" dirty="0" smtClean="0"/>
              <a:t> do LIP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42" y="4793218"/>
            <a:ext cx="43561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GB" dirty="0" err="1" smtClean="0"/>
              <a:t>Catarina</a:t>
            </a:r>
            <a:r>
              <a:rPr lang="en-GB" dirty="0" smtClean="0"/>
              <a:t> </a:t>
            </a:r>
            <a:r>
              <a:rPr lang="en-GB" dirty="0" err="1" smtClean="0"/>
              <a:t>Espírito</a:t>
            </a:r>
            <a:r>
              <a:rPr lang="en-GB" dirty="0"/>
              <a:t>-</a:t>
            </a:r>
            <a:r>
              <a:rPr lang="en-GB" dirty="0" smtClean="0"/>
              <a:t>Santo </a:t>
            </a:r>
          </a:p>
          <a:p>
            <a:pPr algn="r"/>
            <a:r>
              <a:rPr lang="en-GB" dirty="0" smtClean="0"/>
              <a:t>Carlos Manuel</a:t>
            </a:r>
          </a:p>
          <a:p>
            <a:pPr algn="r"/>
            <a:r>
              <a:rPr lang="en-GB" dirty="0" smtClean="0"/>
              <a:t>Helmut </a:t>
            </a:r>
            <a:r>
              <a:rPr lang="en-GB" smtClean="0"/>
              <a:t>Wolters</a:t>
            </a:r>
            <a:endParaRPr lang="en-GB" dirty="0" smtClean="0"/>
          </a:p>
          <a:p>
            <a:pPr algn="r"/>
            <a:r>
              <a:rPr lang="en-GB" dirty="0" smtClean="0"/>
              <a:t>Ricardo </a:t>
            </a:r>
            <a:r>
              <a:rPr lang="en-GB" dirty="0" err="1" smtClean="0"/>
              <a:t>Gonçalo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03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 </a:t>
            </a:r>
            <a:r>
              <a:rPr lang="en-GB" dirty="0" err="1" smtClean="0"/>
              <a:t>Formato</a:t>
            </a:r>
            <a:r>
              <a:rPr lang="en-GB" dirty="0" smtClean="0"/>
              <a:t> </a:t>
            </a:r>
            <a:r>
              <a:rPr lang="en-GB" dirty="0"/>
              <a:t>A</a:t>
            </a:r>
            <a:r>
              <a:rPr lang="en-GB" dirty="0" smtClean="0"/>
              <a:t>ntigo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1432"/>
            <a:ext cx="8229600" cy="5190050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err="1" smtClean="0"/>
              <a:t>Vantagens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Sai</a:t>
            </a:r>
            <a:r>
              <a:rPr lang="en-GB" dirty="0" smtClean="0"/>
              <a:t> </a:t>
            </a:r>
            <a:r>
              <a:rPr lang="en-GB" dirty="0" err="1" smtClean="0"/>
              <a:t>diretamente</a:t>
            </a:r>
            <a:r>
              <a:rPr lang="en-GB" dirty="0" smtClean="0"/>
              <a:t> da base de dados com </a:t>
            </a:r>
            <a:r>
              <a:rPr lang="en-GB" dirty="0" err="1" smtClean="0"/>
              <a:t>pouco</a:t>
            </a:r>
            <a:r>
              <a:rPr lang="en-GB" dirty="0" smtClean="0"/>
              <a:t> </a:t>
            </a:r>
            <a:r>
              <a:rPr lang="en-GB" dirty="0" err="1" smtClean="0"/>
              <a:t>trabalho</a:t>
            </a:r>
            <a:r>
              <a:rPr lang="en-GB" dirty="0" smtClean="0"/>
              <a:t> de </a:t>
            </a:r>
            <a:r>
              <a:rPr lang="en-GB" dirty="0" err="1" smtClean="0"/>
              <a:t>edição</a:t>
            </a:r>
            <a:endParaRPr lang="en-GB" dirty="0" smtClean="0"/>
          </a:p>
          <a:p>
            <a:pPr lvl="1"/>
            <a:r>
              <a:rPr lang="en-GB" dirty="0" smtClean="0"/>
              <a:t>O </a:t>
            </a:r>
            <a:r>
              <a:rPr lang="en-GB" dirty="0" err="1" smtClean="0"/>
              <a:t>trabalho</a:t>
            </a:r>
            <a:r>
              <a:rPr lang="en-GB" dirty="0" smtClean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elaboraç</a:t>
            </a:r>
            <a:r>
              <a:rPr lang="en-GB" dirty="0" err="1" smtClean="0"/>
              <a:t>ão</a:t>
            </a:r>
            <a:r>
              <a:rPr lang="en-GB" dirty="0" smtClean="0"/>
              <a:t> dos </a:t>
            </a:r>
            <a:r>
              <a:rPr lang="en-GB" dirty="0" err="1" smtClean="0"/>
              <a:t>relatórios</a:t>
            </a:r>
            <a:r>
              <a:rPr lang="en-GB" dirty="0" smtClean="0"/>
              <a:t> </a:t>
            </a:r>
            <a:r>
              <a:rPr lang="en-GB" dirty="0" err="1" smtClean="0"/>
              <a:t>é</a:t>
            </a:r>
            <a:r>
              <a:rPr lang="en-GB" dirty="0" smtClean="0"/>
              <a:t> </a:t>
            </a:r>
            <a:r>
              <a:rPr lang="en-GB" dirty="0" err="1" smtClean="0"/>
              <a:t>sobretudo</a:t>
            </a:r>
            <a:r>
              <a:rPr lang="en-GB" dirty="0" smtClean="0"/>
              <a:t> no </a:t>
            </a:r>
            <a:r>
              <a:rPr lang="en-GB" dirty="0" err="1" smtClean="0"/>
              <a:t>âmbito</a:t>
            </a:r>
            <a:r>
              <a:rPr lang="en-GB" dirty="0" smtClean="0"/>
              <a:t> dos </a:t>
            </a:r>
            <a:r>
              <a:rPr lang="en-GB" dirty="0" err="1" smtClean="0"/>
              <a:t>projetos</a:t>
            </a:r>
            <a:r>
              <a:rPr lang="en-GB" dirty="0" smtClean="0"/>
              <a:t> </a:t>
            </a:r>
            <a:r>
              <a:rPr lang="en-GB" dirty="0" err="1" smtClean="0"/>
              <a:t>sem</a:t>
            </a:r>
            <a:r>
              <a:rPr lang="en-GB" dirty="0" smtClean="0"/>
              <a:t> </a:t>
            </a:r>
            <a:r>
              <a:rPr lang="en-GB" dirty="0" err="1" smtClean="0"/>
              <a:t>muito</a:t>
            </a:r>
            <a:r>
              <a:rPr lang="en-GB" dirty="0" smtClean="0"/>
              <a:t> </a:t>
            </a:r>
            <a:r>
              <a:rPr lang="en-GB" dirty="0" err="1" smtClean="0"/>
              <a:t>trabalho</a:t>
            </a:r>
            <a:r>
              <a:rPr lang="en-GB" dirty="0" smtClean="0"/>
              <a:t> de </a:t>
            </a:r>
            <a:r>
              <a:rPr lang="en-GB" dirty="0" err="1" smtClean="0"/>
              <a:t>conjunto</a:t>
            </a:r>
            <a:endParaRPr lang="en-GB" dirty="0"/>
          </a:p>
          <a:p>
            <a:endParaRPr lang="en-GB" dirty="0" smtClean="0"/>
          </a:p>
          <a:p>
            <a:r>
              <a:rPr lang="en-GB" b="1" dirty="0" err="1" smtClean="0"/>
              <a:t>Desvantagens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Longo: </a:t>
            </a:r>
            <a:endParaRPr lang="en-GB" dirty="0" smtClean="0"/>
          </a:p>
          <a:p>
            <a:pPr lvl="2"/>
            <a:r>
              <a:rPr lang="en-GB" dirty="0" err="1" smtClean="0"/>
              <a:t>Listas</a:t>
            </a:r>
            <a:r>
              <a:rPr lang="en-GB" dirty="0" smtClean="0"/>
              <a:t> </a:t>
            </a:r>
            <a:r>
              <a:rPr lang="en-GB" dirty="0" err="1" smtClean="0"/>
              <a:t>exaustivas</a:t>
            </a:r>
            <a:r>
              <a:rPr lang="en-GB" dirty="0" smtClean="0"/>
              <a:t>: </a:t>
            </a:r>
            <a:r>
              <a:rPr lang="en-GB" dirty="0" err="1" smtClean="0"/>
              <a:t>artigos</a:t>
            </a:r>
            <a:r>
              <a:rPr lang="en-GB" dirty="0" smtClean="0"/>
              <a:t> e </a:t>
            </a:r>
            <a:r>
              <a:rPr lang="en-GB" dirty="0" err="1" smtClean="0"/>
              <a:t>teses</a:t>
            </a:r>
            <a:r>
              <a:rPr lang="en-GB" dirty="0" smtClean="0"/>
              <a:t> </a:t>
            </a:r>
            <a:r>
              <a:rPr lang="en-GB" dirty="0" err="1" smtClean="0"/>
              <a:t>necessarios</a:t>
            </a:r>
            <a:r>
              <a:rPr lang="en-GB" dirty="0" smtClean="0"/>
              <a:t> mas </a:t>
            </a:r>
            <a:r>
              <a:rPr lang="en-GB" dirty="0" err="1" smtClean="0"/>
              <a:t>talvez</a:t>
            </a:r>
            <a:r>
              <a:rPr lang="en-GB" dirty="0" smtClean="0"/>
              <a:t> </a:t>
            </a:r>
            <a:r>
              <a:rPr lang="en-GB" dirty="0" err="1" smtClean="0"/>
              <a:t>n</a:t>
            </a:r>
            <a:r>
              <a:rPr lang="en-GB" dirty="0" err="1" smtClean="0"/>
              <a:t>ão</a:t>
            </a:r>
            <a:r>
              <a:rPr lang="en-GB" dirty="0" smtClean="0"/>
              <a:t> as</a:t>
            </a:r>
            <a:r>
              <a:rPr lang="en-GB" dirty="0" smtClean="0"/>
              <a:t> </a:t>
            </a:r>
            <a:r>
              <a:rPr lang="en-GB" dirty="0" err="1" smtClean="0"/>
              <a:t>apresentações</a:t>
            </a:r>
            <a:r>
              <a:rPr lang="en-GB" dirty="0" smtClean="0"/>
              <a:t> </a:t>
            </a:r>
            <a:r>
              <a:rPr lang="en-GB" dirty="0" err="1" smtClean="0"/>
              <a:t>internas</a:t>
            </a:r>
            <a:r>
              <a:rPr lang="en-GB" dirty="0" smtClean="0"/>
              <a:t> </a:t>
            </a:r>
          </a:p>
          <a:p>
            <a:pPr lvl="2"/>
            <a:r>
              <a:rPr lang="en-GB" dirty="0"/>
              <a:t>A</a:t>
            </a:r>
            <a:r>
              <a:rPr lang="en-GB" dirty="0" smtClean="0"/>
              <a:t>bstract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português</a:t>
            </a:r>
            <a:r>
              <a:rPr lang="en-GB" dirty="0" smtClean="0"/>
              <a:t> e </a:t>
            </a:r>
            <a:r>
              <a:rPr lang="en-GB" dirty="0" err="1" smtClean="0"/>
              <a:t>inglês</a:t>
            </a:r>
            <a:endParaRPr lang="en-GB" dirty="0" smtClean="0"/>
          </a:p>
          <a:p>
            <a:pPr lvl="2"/>
            <a:r>
              <a:rPr lang="en-GB" dirty="0" err="1" smtClean="0"/>
              <a:t>Repetitivo</a:t>
            </a:r>
            <a:r>
              <a:rPr lang="en-GB" dirty="0" smtClean="0"/>
              <a:t> e </a:t>
            </a:r>
            <a:r>
              <a:rPr lang="en-GB" dirty="0" err="1" smtClean="0"/>
              <a:t>pouco</a:t>
            </a:r>
            <a:r>
              <a:rPr lang="en-GB" dirty="0" smtClean="0"/>
              <a:t> </a:t>
            </a:r>
            <a:r>
              <a:rPr lang="en-GB" dirty="0" err="1" smtClean="0"/>
              <a:t>concreto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apresentaç</a:t>
            </a:r>
            <a:r>
              <a:rPr lang="en-GB" dirty="0" err="1" smtClean="0"/>
              <a:t>ão</a:t>
            </a:r>
            <a:r>
              <a:rPr lang="en-GB" dirty="0" smtClean="0"/>
              <a:t> de </a:t>
            </a:r>
            <a:r>
              <a:rPr lang="en-GB" dirty="0" err="1" smtClean="0"/>
              <a:t>objectivos</a:t>
            </a:r>
            <a:r>
              <a:rPr lang="en-GB" dirty="0" smtClean="0"/>
              <a:t> </a:t>
            </a:r>
            <a:r>
              <a:rPr lang="en-GB" dirty="0" err="1" smtClean="0"/>
              <a:t>propostos</a:t>
            </a:r>
            <a:r>
              <a:rPr lang="en-GB" dirty="0" smtClean="0"/>
              <a:t> e </a:t>
            </a:r>
            <a:r>
              <a:rPr lang="en-GB" dirty="0" err="1" smtClean="0"/>
              <a:t>atingidos</a:t>
            </a:r>
            <a:endParaRPr lang="en-GB" dirty="0" smtClean="0"/>
          </a:p>
          <a:p>
            <a:pPr lvl="1"/>
            <a:r>
              <a:rPr lang="en-GB" dirty="0" err="1" smtClean="0"/>
              <a:t>Difícil</a:t>
            </a:r>
            <a:r>
              <a:rPr lang="en-GB" dirty="0" smtClean="0"/>
              <a:t> </a:t>
            </a:r>
            <a:r>
              <a:rPr lang="en-GB" dirty="0" err="1" smtClean="0"/>
              <a:t>extraír</a:t>
            </a:r>
            <a:r>
              <a:rPr lang="en-GB" dirty="0" smtClean="0"/>
              <a:t> </a:t>
            </a:r>
            <a:r>
              <a:rPr lang="en-GB" dirty="0" err="1" smtClean="0"/>
              <a:t>visão</a:t>
            </a:r>
            <a:r>
              <a:rPr lang="en-GB" dirty="0" smtClean="0"/>
              <a:t> de </a:t>
            </a:r>
            <a:r>
              <a:rPr lang="en-GB" dirty="0" err="1" smtClean="0"/>
              <a:t>conjunto</a:t>
            </a:r>
            <a:r>
              <a:rPr lang="en-GB" dirty="0" smtClean="0"/>
              <a:t> do LIP </a:t>
            </a:r>
            <a:r>
              <a:rPr lang="en-GB" dirty="0" err="1" smtClean="0"/>
              <a:t>como</a:t>
            </a:r>
            <a:r>
              <a:rPr lang="en-GB" dirty="0" smtClean="0"/>
              <a:t> </a:t>
            </a:r>
            <a:r>
              <a:rPr lang="en-GB" dirty="0" err="1" smtClean="0"/>
              <a:t>instituiç</a:t>
            </a:r>
            <a:r>
              <a:rPr lang="en-GB" dirty="0" err="1" smtClean="0"/>
              <a:t>ão</a:t>
            </a:r>
            <a:r>
              <a:rPr lang="en-GB" dirty="0" smtClean="0"/>
              <a:t>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além</a:t>
            </a:r>
            <a:r>
              <a:rPr lang="en-GB" dirty="0" smtClean="0"/>
              <a:t> dos </a:t>
            </a:r>
            <a:r>
              <a:rPr lang="en-GB" dirty="0" err="1" smtClean="0"/>
              <a:t>projetos</a:t>
            </a:r>
            <a:endParaRPr lang="en-GB" dirty="0"/>
          </a:p>
          <a:p>
            <a:pPr lvl="1"/>
            <a:r>
              <a:rPr lang="en-GB" dirty="0" err="1" smtClean="0"/>
              <a:t>Tenta</a:t>
            </a:r>
            <a:r>
              <a:rPr lang="en-GB" dirty="0" smtClean="0"/>
              <a:t> </a:t>
            </a:r>
            <a:r>
              <a:rPr lang="en-GB" dirty="0" err="1" smtClean="0"/>
              <a:t>cumprir</a:t>
            </a:r>
            <a:r>
              <a:rPr lang="en-GB" dirty="0" smtClean="0"/>
              <a:t> </a:t>
            </a:r>
            <a:r>
              <a:rPr lang="en-GB" dirty="0" err="1" smtClean="0"/>
              <a:t>demasiadas</a:t>
            </a:r>
            <a:r>
              <a:rPr lang="en-GB" dirty="0" smtClean="0"/>
              <a:t> </a:t>
            </a:r>
            <a:r>
              <a:rPr lang="en-GB" dirty="0" err="1" smtClean="0"/>
              <a:t>funções</a:t>
            </a:r>
            <a:r>
              <a:rPr lang="en-GB" dirty="0" smtClean="0"/>
              <a:t>: </a:t>
            </a:r>
          </a:p>
          <a:p>
            <a:pPr lvl="2"/>
            <a:r>
              <a:rPr lang="en-GB" dirty="0" err="1"/>
              <a:t>R</a:t>
            </a:r>
            <a:r>
              <a:rPr lang="en-GB" dirty="0" err="1" smtClean="0"/>
              <a:t>elatório</a:t>
            </a:r>
            <a:r>
              <a:rPr lang="en-GB" dirty="0" smtClean="0"/>
              <a:t> da </a:t>
            </a:r>
            <a:r>
              <a:rPr lang="en-GB" dirty="0" err="1" smtClean="0"/>
              <a:t>instituição</a:t>
            </a:r>
            <a:endParaRPr lang="en-GB" dirty="0"/>
          </a:p>
          <a:p>
            <a:pPr lvl="2"/>
            <a:r>
              <a:rPr lang="en-GB" dirty="0" err="1" smtClean="0"/>
              <a:t>Relatório</a:t>
            </a:r>
            <a:r>
              <a:rPr lang="en-GB" dirty="0" smtClean="0"/>
              <a:t> </a:t>
            </a:r>
            <a:r>
              <a:rPr lang="en-GB" dirty="0" err="1" smtClean="0"/>
              <a:t>detalhado</a:t>
            </a:r>
            <a:r>
              <a:rPr lang="en-GB" dirty="0" smtClean="0"/>
              <a:t> de </a:t>
            </a:r>
            <a:r>
              <a:rPr lang="en-GB" dirty="0" err="1" smtClean="0"/>
              <a:t>projectos</a:t>
            </a:r>
            <a:r>
              <a:rPr lang="en-GB" dirty="0" smtClean="0"/>
              <a:t> </a:t>
            </a:r>
          </a:p>
          <a:p>
            <a:pPr lvl="2"/>
            <a:r>
              <a:rPr lang="en-GB" dirty="0" err="1" smtClean="0"/>
              <a:t>Público</a:t>
            </a:r>
            <a:r>
              <a:rPr lang="en-GB" dirty="0" smtClean="0"/>
              <a:t> e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avaliação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pares</a:t>
            </a:r>
          </a:p>
          <a:p>
            <a:pPr lvl="2"/>
            <a:r>
              <a:rPr lang="en-GB" dirty="0" err="1" smtClean="0"/>
              <a:t>Ao</a:t>
            </a:r>
            <a:r>
              <a:rPr lang="en-GB" dirty="0" smtClean="0"/>
              <a:t> </a:t>
            </a:r>
            <a:r>
              <a:rPr lang="en-GB" dirty="0" err="1" smtClean="0"/>
              <a:t>mesmo</a:t>
            </a:r>
            <a:r>
              <a:rPr lang="en-GB" dirty="0" smtClean="0"/>
              <a:t> </a:t>
            </a:r>
            <a:r>
              <a:rPr lang="en-GB" dirty="0" err="1" smtClean="0"/>
              <a:t>nível</a:t>
            </a:r>
            <a:r>
              <a:rPr lang="en-GB" dirty="0" smtClean="0"/>
              <a:t>: </a:t>
            </a:r>
            <a:r>
              <a:rPr lang="en-GB" dirty="0" err="1" smtClean="0"/>
              <a:t>projetos</a:t>
            </a:r>
            <a:r>
              <a:rPr lang="en-GB" dirty="0" smtClean="0"/>
              <a:t> de </a:t>
            </a:r>
            <a:r>
              <a:rPr lang="en-GB" dirty="0" err="1" smtClean="0"/>
              <a:t>investigação</a:t>
            </a:r>
            <a:r>
              <a:rPr lang="en-GB" dirty="0" smtClean="0"/>
              <a:t>, </a:t>
            </a:r>
            <a:r>
              <a:rPr lang="en-GB" dirty="0" err="1" smtClean="0"/>
              <a:t>divulgação</a:t>
            </a:r>
            <a:r>
              <a:rPr lang="en-GB" dirty="0" smtClean="0"/>
              <a:t>, </a:t>
            </a:r>
            <a:r>
              <a:rPr lang="en-GB" dirty="0" err="1" smtClean="0"/>
              <a:t>oficinas</a:t>
            </a:r>
            <a:endParaRPr lang="en-GB" dirty="0" smtClean="0"/>
          </a:p>
          <a:p>
            <a:pPr lvl="1"/>
            <a:r>
              <a:rPr lang="en-GB" b="1" dirty="0" err="1" smtClean="0"/>
              <a:t>Não</a:t>
            </a:r>
            <a:r>
              <a:rPr lang="en-GB" b="1" dirty="0" smtClean="0"/>
              <a:t> serve </a:t>
            </a:r>
            <a:r>
              <a:rPr lang="en-GB" b="1" dirty="0" err="1" smtClean="0"/>
              <a:t>como</a:t>
            </a:r>
            <a:r>
              <a:rPr lang="en-GB" b="1" dirty="0" smtClean="0"/>
              <a:t> </a:t>
            </a:r>
            <a:r>
              <a:rPr lang="en-GB" b="1" dirty="0" err="1" smtClean="0"/>
              <a:t>cartão</a:t>
            </a:r>
            <a:r>
              <a:rPr lang="en-GB" b="1" dirty="0" smtClean="0"/>
              <a:t> de </a:t>
            </a:r>
            <a:r>
              <a:rPr lang="en-GB" b="1" dirty="0" err="1" smtClean="0"/>
              <a:t>visita</a:t>
            </a:r>
            <a:r>
              <a:rPr lang="en-GB" b="1" dirty="0" smtClean="0"/>
              <a:t> da </a:t>
            </a:r>
            <a:r>
              <a:rPr lang="en-GB" b="1" dirty="0" err="1" smtClean="0"/>
              <a:t>instituição</a:t>
            </a:r>
            <a:r>
              <a:rPr lang="en-GB" b="1" dirty="0" smtClean="0"/>
              <a:t>…</a:t>
            </a:r>
          </a:p>
          <a:p>
            <a:pPr lvl="2"/>
            <a:r>
              <a:rPr lang="en-GB" dirty="0" smtClean="0"/>
              <a:t>Para </a:t>
            </a:r>
            <a:r>
              <a:rPr lang="en-GB" dirty="0" err="1" smtClean="0"/>
              <a:t>apresentaç</a:t>
            </a:r>
            <a:r>
              <a:rPr lang="en-GB" dirty="0" err="1" smtClean="0"/>
              <a:t>ão</a:t>
            </a:r>
            <a:r>
              <a:rPr lang="en-GB" dirty="0" smtClean="0"/>
              <a:t> </a:t>
            </a:r>
            <a:r>
              <a:rPr lang="en-GB" dirty="0" err="1" smtClean="0"/>
              <a:t>aos</a:t>
            </a:r>
            <a:r>
              <a:rPr lang="en-GB" dirty="0" smtClean="0"/>
              <a:t> </a:t>
            </a:r>
            <a:r>
              <a:rPr lang="en-GB" dirty="0" err="1" smtClean="0"/>
              <a:t>nossos</a:t>
            </a:r>
            <a:r>
              <a:rPr lang="en-GB" dirty="0" smtClean="0"/>
              <a:t> pares, </a:t>
            </a:r>
            <a:r>
              <a:rPr lang="en-GB" dirty="0" err="1" smtClean="0"/>
              <a:t>universidades</a:t>
            </a:r>
            <a:r>
              <a:rPr lang="en-GB" dirty="0" smtClean="0"/>
              <a:t>, </a:t>
            </a:r>
            <a:r>
              <a:rPr lang="en-GB" dirty="0" err="1" smtClean="0"/>
              <a:t>aos</a:t>
            </a:r>
            <a:r>
              <a:rPr lang="en-GB" dirty="0" smtClean="0"/>
              <a:t> </a:t>
            </a:r>
            <a:r>
              <a:rPr lang="en-GB" dirty="0" err="1" smtClean="0"/>
              <a:t>nossos</a:t>
            </a:r>
            <a:r>
              <a:rPr lang="en-GB" dirty="0" smtClean="0"/>
              <a:t> </a:t>
            </a:r>
            <a:r>
              <a:rPr lang="en-GB" dirty="0" err="1" smtClean="0"/>
              <a:t>sócios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95246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 Novo </a:t>
            </a:r>
            <a:r>
              <a:rPr lang="en-GB" dirty="0" err="1" smtClean="0"/>
              <a:t>Formato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78" y="1417638"/>
            <a:ext cx="8494749" cy="5063761"/>
          </a:xfrm>
        </p:spPr>
        <p:txBody>
          <a:bodyPr>
            <a:normAutofit fontScale="62500" lnSpcReduction="20000"/>
          </a:bodyPr>
          <a:lstStyle/>
          <a:p>
            <a:r>
              <a:rPr lang="pt-PT" dirty="0" smtClean="0"/>
              <a:t>Separa </a:t>
            </a:r>
            <a:r>
              <a:rPr lang="pt-PT" b="1" dirty="0" smtClean="0"/>
              <a:t>relatório público </a:t>
            </a:r>
            <a:r>
              <a:rPr lang="pt-PT" dirty="0" smtClean="0"/>
              <a:t>do LIP como instituiç</a:t>
            </a:r>
            <a:r>
              <a:rPr lang="pt-PT" dirty="0" smtClean="0"/>
              <a:t>ão de um </a:t>
            </a:r>
            <a:r>
              <a:rPr lang="pt-PT" b="1" dirty="0" smtClean="0"/>
              <a:t>anexo técnico </a:t>
            </a:r>
            <a:r>
              <a:rPr lang="pt-PT" dirty="0" smtClean="0"/>
              <a:t>detalhando a atividade em cada projeto</a:t>
            </a:r>
            <a:endParaRPr lang="pt-PT" dirty="0" smtClean="0"/>
          </a:p>
          <a:p>
            <a:endParaRPr lang="pt-PT" dirty="0" smtClean="0"/>
          </a:p>
          <a:p>
            <a:r>
              <a:rPr lang="pt-PT" b="1" dirty="0" smtClean="0"/>
              <a:t>Relatório público </a:t>
            </a:r>
            <a:r>
              <a:rPr lang="pt-PT" dirty="0" smtClean="0"/>
              <a:t>(Portugu</a:t>
            </a:r>
            <a:r>
              <a:rPr lang="pt-PT" dirty="0" smtClean="0"/>
              <a:t>ês e Inglês)</a:t>
            </a:r>
            <a:r>
              <a:rPr lang="pt-PT" dirty="0" smtClean="0"/>
              <a:t>:</a:t>
            </a:r>
          </a:p>
          <a:p>
            <a:pPr lvl="1"/>
            <a:r>
              <a:rPr lang="pt-PT" dirty="0"/>
              <a:t>P</a:t>
            </a:r>
            <a:r>
              <a:rPr lang="pt-PT" dirty="0" smtClean="0"/>
              <a:t>ara disponibilizar no site e distribuir aos nossos pares e aos sócios do LIP (em particular </a:t>
            </a:r>
            <a:r>
              <a:rPr lang="pt-PT" dirty="0" smtClean="0"/>
              <a:t>à</a:t>
            </a:r>
            <a:r>
              <a:rPr lang="pt-PT" dirty="0" smtClean="0"/>
              <a:t>s universidades)</a:t>
            </a:r>
          </a:p>
          <a:p>
            <a:pPr lvl="1"/>
            <a:r>
              <a:rPr lang="pt-PT" dirty="0" smtClean="0"/>
              <a:t>Deverá mostrar uma instituição coesa, sublinhar sinergias e não exagerar no nível de detalhe – base</a:t>
            </a:r>
            <a:r>
              <a:rPr lang="pt-PT" dirty="0" smtClean="0"/>
              <a:t>ámo-nos </a:t>
            </a:r>
            <a:r>
              <a:rPr lang="pt-PT" dirty="0" smtClean="0"/>
              <a:t>na divis</a:t>
            </a:r>
            <a:r>
              <a:rPr lang="pt-PT" dirty="0" smtClean="0"/>
              <a:t>ão em linhas </a:t>
            </a:r>
            <a:r>
              <a:rPr lang="pt-PT" dirty="0"/>
              <a:t> e </a:t>
            </a:r>
            <a:r>
              <a:rPr lang="pt-PT" dirty="0" smtClean="0"/>
              <a:t>grupos </a:t>
            </a:r>
            <a:r>
              <a:rPr lang="pt-PT" dirty="0" smtClean="0"/>
              <a:t>de investigação definidos na última avaliação da FCT</a:t>
            </a:r>
          </a:p>
          <a:p>
            <a:pPr lvl="1"/>
            <a:r>
              <a:rPr lang="pt-PT" dirty="0" smtClean="0"/>
              <a:t>Deverá conter uma secção sobre os “future </a:t>
            </a:r>
            <a:r>
              <a:rPr lang="pt-PT" dirty="0" err="1" smtClean="0"/>
              <a:t>plans</a:t>
            </a:r>
            <a:r>
              <a:rPr lang="pt-PT" dirty="0" smtClean="0"/>
              <a:t>” do LIP</a:t>
            </a:r>
            <a:endParaRPr lang="pt-PT" dirty="0" smtClean="0"/>
          </a:p>
          <a:p>
            <a:endParaRPr lang="pt-PT" dirty="0" smtClean="0"/>
          </a:p>
          <a:p>
            <a:r>
              <a:rPr lang="pt-PT" b="1" dirty="0" smtClean="0"/>
              <a:t>Anexo técnico</a:t>
            </a:r>
            <a:r>
              <a:rPr lang="pt-PT" dirty="0" smtClean="0"/>
              <a:t> (Ingl</a:t>
            </a:r>
            <a:r>
              <a:rPr lang="pt-PT" dirty="0" smtClean="0"/>
              <a:t>ês)</a:t>
            </a:r>
            <a:r>
              <a:rPr lang="pt-PT" dirty="0" smtClean="0"/>
              <a:t>:</a:t>
            </a:r>
          </a:p>
          <a:p>
            <a:pPr lvl="1"/>
            <a:r>
              <a:rPr lang="pt-PT" dirty="0" smtClean="0"/>
              <a:t>Destinado ao </a:t>
            </a:r>
            <a:r>
              <a:rPr lang="pt-PT" dirty="0" err="1" smtClean="0"/>
              <a:t>International</a:t>
            </a:r>
            <a:r>
              <a:rPr lang="pt-PT" dirty="0" smtClean="0"/>
              <a:t> </a:t>
            </a:r>
            <a:r>
              <a:rPr lang="pt-PT" dirty="0" err="1" smtClean="0"/>
              <a:t>Advisory</a:t>
            </a:r>
            <a:r>
              <a:rPr lang="pt-PT" dirty="0" smtClean="0"/>
              <a:t> </a:t>
            </a:r>
            <a:r>
              <a:rPr lang="pt-PT" dirty="0" err="1" smtClean="0"/>
              <a:t>Board</a:t>
            </a:r>
            <a:endParaRPr lang="pt-PT" dirty="0" smtClean="0"/>
          </a:p>
          <a:p>
            <a:pPr lvl="2"/>
            <a:r>
              <a:rPr lang="pt-PT" dirty="0" smtClean="0"/>
              <a:t>Para compreender </a:t>
            </a:r>
            <a:r>
              <a:rPr lang="pt-PT" dirty="0"/>
              <a:t>as questões e intervir </a:t>
            </a:r>
            <a:r>
              <a:rPr lang="pt-PT" dirty="0" smtClean="0"/>
              <a:t>nelas</a:t>
            </a:r>
          </a:p>
          <a:p>
            <a:pPr lvl="2"/>
            <a:r>
              <a:rPr lang="pt-PT" dirty="0" smtClean="0"/>
              <a:t>Pedidos </a:t>
            </a:r>
            <a:r>
              <a:rPr lang="pt-PT" dirty="0"/>
              <a:t>concretos do </a:t>
            </a:r>
            <a:r>
              <a:rPr lang="pt-PT" dirty="0" err="1"/>
              <a:t>Advisory</a:t>
            </a:r>
            <a:r>
              <a:rPr lang="pt-PT" dirty="0"/>
              <a:t>: que o relatório seja menos repetitivo, mais </a:t>
            </a:r>
            <a:r>
              <a:rPr lang="pt-PT" dirty="0" smtClean="0"/>
              <a:t>direto </a:t>
            </a:r>
            <a:r>
              <a:rPr lang="pt-PT" dirty="0"/>
              <a:t>ao assunto, e mais concreto na apresentação dos objectivos e concretizações de cada ano</a:t>
            </a:r>
            <a:r>
              <a:rPr lang="pt-PT" dirty="0" smtClean="0"/>
              <a:t>.</a:t>
            </a:r>
          </a:p>
          <a:p>
            <a:pPr lvl="2"/>
            <a:r>
              <a:rPr lang="pt-PT" dirty="0" smtClean="0"/>
              <a:t>Inclui relat</a:t>
            </a:r>
            <a:r>
              <a:rPr lang="pt-PT" dirty="0" smtClean="0"/>
              <a:t>ório e plano para o próximo ano ao nível do projeto</a:t>
            </a:r>
            <a:endParaRPr lang="pt-PT" dirty="0"/>
          </a:p>
          <a:p>
            <a:pPr lvl="1"/>
            <a:r>
              <a:rPr lang="pt-PT" dirty="0" smtClean="0"/>
              <a:t>Dispon</a:t>
            </a:r>
            <a:r>
              <a:rPr lang="pt-PT" dirty="0" smtClean="0"/>
              <a:t>ível aos nossos sócios: universidades; FCT; ANIMEE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6649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1596"/>
          </a:xfrm>
        </p:spPr>
        <p:txBody>
          <a:bodyPr/>
          <a:lstStyle/>
          <a:p>
            <a:r>
              <a:rPr lang="en-GB" dirty="0" smtClean="0"/>
              <a:t>Na </a:t>
            </a:r>
            <a:r>
              <a:rPr lang="en-GB" dirty="0" err="1" smtClean="0"/>
              <a:t>pr</a:t>
            </a:r>
            <a:r>
              <a:rPr lang="en-GB" dirty="0" err="1" smtClean="0"/>
              <a:t>ática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20" y="1066234"/>
            <a:ext cx="8877480" cy="5660447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 smtClean="0"/>
              <a:t>Base</a:t>
            </a:r>
            <a:r>
              <a:rPr lang="en-GB" dirty="0" err="1" smtClean="0"/>
              <a:t>ámo-nos</a:t>
            </a:r>
            <a:r>
              <a:rPr lang="en-GB" dirty="0" smtClean="0"/>
              <a:t> </a:t>
            </a:r>
            <a:r>
              <a:rPr lang="en-GB" dirty="0" err="1" smtClean="0"/>
              <a:t>em</a:t>
            </a:r>
            <a:r>
              <a:rPr lang="en-GB" dirty="0" smtClean="0"/>
              <a:t> </a:t>
            </a:r>
            <a:r>
              <a:rPr lang="en-GB" dirty="0" err="1" smtClean="0"/>
              <a:t>v</a:t>
            </a:r>
            <a:r>
              <a:rPr lang="en-GB" dirty="0" err="1" smtClean="0"/>
              <a:t>ários</a:t>
            </a:r>
            <a:r>
              <a:rPr lang="en-GB" dirty="0" smtClean="0"/>
              <a:t> </a:t>
            </a:r>
            <a:r>
              <a:rPr lang="en-GB" dirty="0" err="1" smtClean="0"/>
              <a:t>relatórios</a:t>
            </a:r>
            <a:r>
              <a:rPr lang="en-GB" dirty="0" smtClean="0"/>
              <a:t> de </a:t>
            </a:r>
            <a:r>
              <a:rPr lang="en-GB" dirty="0" err="1" smtClean="0"/>
              <a:t>instituições</a:t>
            </a:r>
            <a:r>
              <a:rPr lang="en-GB" dirty="0" smtClean="0"/>
              <a:t> com </a:t>
            </a:r>
            <a:r>
              <a:rPr lang="en-GB" dirty="0" err="1" smtClean="0"/>
              <a:t>semelhaças</a:t>
            </a:r>
            <a:r>
              <a:rPr lang="en-GB" dirty="0" smtClean="0"/>
              <a:t> </a:t>
            </a:r>
            <a:r>
              <a:rPr lang="en-GB" dirty="0" err="1" smtClean="0"/>
              <a:t>ao</a:t>
            </a:r>
            <a:r>
              <a:rPr lang="en-GB" dirty="0" smtClean="0"/>
              <a:t> LIP: </a:t>
            </a:r>
          </a:p>
          <a:p>
            <a:pPr lvl="1"/>
            <a:r>
              <a:rPr lang="en-GB" dirty="0" err="1" smtClean="0"/>
              <a:t>CoEPP</a:t>
            </a:r>
            <a:r>
              <a:rPr lang="en-GB" dirty="0" smtClean="0"/>
              <a:t> – </a:t>
            </a:r>
            <a:r>
              <a:rPr lang="en-GB" dirty="0" err="1" smtClean="0"/>
              <a:t>centro</a:t>
            </a:r>
            <a:r>
              <a:rPr lang="en-GB" dirty="0" smtClean="0"/>
              <a:t> </a:t>
            </a:r>
            <a:r>
              <a:rPr lang="en-GB" dirty="0" err="1"/>
              <a:t>A</a:t>
            </a:r>
            <a:r>
              <a:rPr lang="en-GB" dirty="0" err="1" smtClean="0"/>
              <a:t>ustraliano</a:t>
            </a:r>
            <a:r>
              <a:rPr lang="en-GB" dirty="0" smtClean="0"/>
              <a:t> de </a:t>
            </a:r>
            <a:r>
              <a:rPr lang="en-GB" dirty="0" err="1" smtClean="0"/>
              <a:t>física</a:t>
            </a:r>
            <a:r>
              <a:rPr lang="en-GB" dirty="0" smtClean="0"/>
              <a:t> de </a:t>
            </a:r>
            <a:r>
              <a:rPr lang="en-GB" dirty="0" err="1" smtClean="0"/>
              <a:t>partículas</a:t>
            </a:r>
            <a:r>
              <a:rPr lang="en-GB" dirty="0" smtClean="0"/>
              <a:t> </a:t>
            </a:r>
            <a:r>
              <a:rPr lang="en-GB" dirty="0" err="1" smtClean="0"/>
              <a:t>aglomerando</a:t>
            </a:r>
            <a:r>
              <a:rPr lang="en-GB" dirty="0" smtClean="0"/>
              <a:t> 4 </a:t>
            </a:r>
            <a:r>
              <a:rPr lang="en-GB" dirty="0" err="1" smtClean="0"/>
              <a:t>grandes</a:t>
            </a:r>
            <a:r>
              <a:rPr lang="en-GB" dirty="0" smtClean="0"/>
              <a:t> </a:t>
            </a:r>
            <a:r>
              <a:rPr lang="en-GB" dirty="0" err="1" smtClean="0"/>
              <a:t>universidades</a:t>
            </a:r>
            <a:r>
              <a:rPr lang="en-GB" dirty="0" smtClean="0"/>
              <a:t> – a </a:t>
            </a:r>
            <a:r>
              <a:rPr lang="en-GB" dirty="0" err="1" smtClean="0"/>
              <a:t>nossa</a:t>
            </a:r>
            <a:r>
              <a:rPr lang="en-GB" dirty="0" smtClean="0"/>
              <a:t> principal </a:t>
            </a:r>
            <a:r>
              <a:rPr lang="en-GB" dirty="0" err="1" smtClean="0"/>
              <a:t>inspiração</a:t>
            </a:r>
            <a:endParaRPr lang="en-GB" dirty="0" smtClean="0"/>
          </a:p>
          <a:p>
            <a:pPr lvl="1"/>
            <a:r>
              <a:rPr lang="en-GB" dirty="0" smtClean="0"/>
              <a:t>DESY, ESO, ESA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Queremos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o </a:t>
            </a:r>
            <a:r>
              <a:rPr lang="en-GB" dirty="0" err="1" smtClean="0"/>
              <a:t>relat</a:t>
            </a:r>
            <a:r>
              <a:rPr lang="en-GB" dirty="0" err="1" smtClean="0"/>
              <a:t>ório</a:t>
            </a:r>
            <a:r>
              <a:rPr lang="en-GB" dirty="0" smtClean="0"/>
              <a:t> </a:t>
            </a:r>
            <a:r>
              <a:rPr lang="en-GB" dirty="0" err="1" smtClean="0"/>
              <a:t>seja</a:t>
            </a:r>
            <a:r>
              <a:rPr lang="en-GB" dirty="0" smtClean="0"/>
              <a:t> um </a:t>
            </a:r>
            <a:r>
              <a:rPr lang="en-GB" dirty="0" err="1" smtClean="0"/>
              <a:t>cartão</a:t>
            </a:r>
            <a:r>
              <a:rPr lang="en-GB" dirty="0" smtClean="0"/>
              <a:t> de </a:t>
            </a:r>
            <a:r>
              <a:rPr lang="en-GB" dirty="0" err="1" smtClean="0"/>
              <a:t>visita</a:t>
            </a:r>
            <a:r>
              <a:rPr lang="en-GB" dirty="0" smtClean="0"/>
              <a:t> do LIP</a:t>
            </a:r>
          </a:p>
          <a:p>
            <a:pPr lvl="1"/>
            <a:r>
              <a:rPr lang="en-GB" dirty="0" err="1" smtClean="0"/>
              <a:t>Implica</a:t>
            </a:r>
            <a:r>
              <a:rPr lang="en-GB" dirty="0" smtClean="0"/>
              <a:t> um </a:t>
            </a:r>
            <a:r>
              <a:rPr lang="en-GB" dirty="0" err="1" smtClean="0"/>
              <a:t>arranjo</a:t>
            </a:r>
            <a:r>
              <a:rPr lang="en-GB" dirty="0" smtClean="0"/>
              <a:t> </a:t>
            </a:r>
            <a:r>
              <a:rPr lang="en-GB" dirty="0" err="1" smtClean="0"/>
              <a:t>gráfico</a:t>
            </a:r>
            <a:r>
              <a:rPr lang="en-GB" dirty="0" smtClean="0"/>
              <a:t> </a:t>
            </a:r>
            <a:r>
              <a:rPr lang="en-GB" dirty="0" err="1" smtClean="0"/>
              <a:t>mais</a:t>
            </a:r>
            <a:r>
              <a:rPr lang="en-GB" dirty="0" smtClean="0"/>
              <a:t> </a:t>
            </a:r>
            <a:r>
              <a:rPr lang="en-GB" dirty="0" err="1" smtClean="0"/>
              <a:t>cuidado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no </a:t>
            </a:r>
            <a:r>
              <a:rPr lang="en-GB" dirty="0" err="1" smtClean="0"/>
              <a:t>passado</a:t>
            </a:r>
            <a:r>
              <a:rPr lang="en-GB" dirty="0" smtClean="0"/>
              <a:t> – a </a:t>
            </a:r>
            <a:r>
              <a:rPr lang="en-GB" dirty="0" err="1" smtClean="0"/>
              <a:t>usar</a:t>
            </a:r>
            <a:r>
              <a:rPr lang="en-GB" dirty="0" smtClean="0"/>
              <a:t> (</a:t>
            </a:r>
            <a:r>
              <a:rPr lang="en-GB" dirty="0" err="1" smtClean="0"/>
              <a:t>coerentemente</a:t>
            </a:r>
            <a:r>
              <a:rPr lang="en-GB" dirty="0" smtClean="0"/>
              <a:t>) no </a:t>
            </a:r>
            <a:r>
              <a:rPr lang="en-GB" dirty="0" err="1" smtClean="0"/>
              <a:t>relatório</a:t>
            </a:r>
            <a:r>
              <a:rPr lang="en-GB" dirty="0" smtClean="0"/>
              <a:t> </a:t>
            </a:r>
            <a:r>
              <a:rPr lang="en-GB" dirty="0" err="1" smtClean="0"/>
              <a:t>público</a:t>
            </a:r>
            <a:r>
              <a:rPr lang="en-GB" dirty="0" smtClean="0"/>
              <a:t> e no </a:t>
            </a:r>
            <a:r>
              <a:rPr lang="en-GB" dirty="0" err="1" smtClean="0"/>
              <a:t>anexo</a:t>
            </a:r>
            <a:r>
              <a:rPr lang="en-GB" dirty="0" smtClean="0"/>
              <a:t> </a:t>
            </a:r>
            <a:r>
              <a:rPr lang="en-GB" dirty="0" err="1" smtClean="0"/>
              <a:t>técnico</a:t>
            </a:r>
            <a:endParaRPr lang="en-GB" dirty="0" smtClean="0"/>
          </a:p>
          <a:p>
            <a:pPr lvl="1"/>
            <a:endParaRPr lang="en-GB" dirty="0"/>
          </a:p>
          <a:p>
            <a:r>
              <a:rPr lang="en-GB" dirty="0" err="1"/>
              <a:t>Mudanças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base de dados de </a:t>
            </a:r>
            <a:r>
              <a:rPr lang="en-GB" dirty="0" err="1"/>
              <a:t>projetos</a:t>
            </a:r>
            <a:r>
              <a:rPr lang="en-GB" dirty="0"/>
              <a:t>: </a:t>
            </a:r>
          </a:p>
          <a:p>
            <a:pPr lvl="1"/>
            <a:r>
              <a:rPr lang="en-GB" dirty="0" err="1"/>
              <a:t>Deverá</a:t>
            </a:r>
            <a:r>
              <a:rPr lang="en-GB" dirty="0"/>
              <a:t> </a:t>
            </a:r>
            <a:r>
              <a:rPr lang="en-GB" dirty="0" err="1"/>
              <a:t>ser</a:t>
            </a:r>
            <a:r>
              <a:rPr lang="en-GB" dirty="0"/>
              <a:t> </a:t>
            </a:r>
            <a:r>
              <a:rPr lang="en-GB" dirty="0" err="1"/>
              <a:t>adequada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novo </a:t>
            </a:r>
            <a:r>
              <a:rPr lang="en-GB" dirty="0" err="1"/>
              <a:t>formato</a:t>
            </a:r>
            <a:r>
              <a:rPr lang="en-GB" dirty="0"/>
              <a:t> do </a:t>
            </a:r>
            <a:r>
              <a:rPr lang="en-GB" dirty="0" err="1"/>
              <a:t>anexo</a:t>
            </a:r>
            <a:r>
              <a:rPr lang="en-GB" dirty="0"/>
              <a:t> </a:t>
            </a:r>
            <a:r>
              <a:rPr lang="en-GB" dirty="0" err="1"/>
              <a:t>técnico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Mudanças</a:t>
            </a:r>
            <a:r>
              <a:rPr lang="en-GB" dirty="0" smtClean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elaboração</a:t>
            </a:r>
            <a:r>
              <a:rPr lang="en-GB" dirty="0"/>
              <a:t> do </a:t>
            </a:r>
            <a:r>
              <a:rPr lang="en-GB" dirty="0" err="1"/>
              <a:t>relatório</a:t>
            </a:r>
            <a:r>
              <a:rPr lang="en-GB" dirty="0"/>
              <a:t>:</a:t>
            </a:r>
          </a:p>
          <a:p>
            <a:pPr lvl="1"/>
            <a:r>
              <a:rPr lang="en-GB" dirty="0" err="1"/>
              <a:t>Anexo</a:t>
            </a:r>
            <a:r>
              <a:rPr lang="en-GB" dirty="0"/>
              <a:t> </a:t>
            </a:r>
            <a:r>
              <a:rPr lang="en-GB" dirty="0" err="1"/>
              <a:t>técnico</a:t>
            </a:r>
            <a:r>
              <a:rPr lang="en-GB" dirty="0"/>
              <a:t> </a:t>
            </a:r>
            <a:r>
              <a:rPr lang="en-GB" dirty="0" err="1"/>
              <a:t>semelhante</a:t>
            </a:r>
            <a:r>
              <a:rPr lang="en-GB" dirty="0"/>
              <a:t> </a:t>
            </a:r>
            <a:r>
              <a:rPr lang="en-GB" dirty="0" err="1"/>
              <a:t>aos</a:t>
            </a:r>
            <a:r>
              <a:rPr lang="en-GB" dirty="0"/>
              <a:t> </a:t>
            </a:r>
            <a:r>
              <a:rPr lang="en-GB" dirty="0" err="1"/>
              <a:t>antigos</a:t>
            </a:r>
            <a:r>
              <a:rPr lang="en-GB" dirty="0"/>
              <a:t> </a:t>
            </a:r>
            <a:r>
              <a:rPr lang="en-GB" dirty="0" err="1"/>
              <a:t>relatórios</a:t>
            </a:r>
            <a:r>
              <a:rPr lang="en-GB" dirty="0"/>
              <a:t> de </a:t>
            </a:r>
            <a:r>
              <a:rPr lang="en-GB" dirty="0" err="1"/>
              <a:t>projeto</a:t>
            </a:r>
            <a:endParaRPr lang="en-GB" dirty="0"/>
          </a:p>
          <a:p>
            <a:pPr lvl="2"/>
            <a:r>
              <a:rPr lang="en-GB" dirty="0" err="1"/>
              <a:t>Esperamos</a:t>
            </a:r>
            <a:r>
              <a:rPr lang="en-GB" dirty="0"/>
              <a:t> um </a:t>
            </a:r>
            <a:r>
              <a:rPr lang="en-GB" dirty="0" err="1"/>
              <a:t>pouco</a:t>
            </a:r>
            <a:r>
              <a:rPr lang="en-GB" dirty="0"/>
              <a:t> </a:t>
            </a:r>
            <a:r>
              <a:rPr lang="en-GB" dirty="0" err="1"/>
              <a:t>facilitado</a:t>
            </a:r>
            <a:r>
              <a:rPr lang="en-GB" dirty="0"/>
              <a:t> </a:t>
            </a:r>
            <a:r>
              <a:rPr lang="en-GB" dirty="0" err="1"/>
              <a:t>mantendo</a:t>
            </a:r>
            <a:r>
              <a:rPr lang="en-GB" dirty="0"/>
              <a:t> a </a:t>
            </a:r>
            <a:r>
              <a:rPr lang="en-GB" dirty="0" err="1"/>
              <a:t>informação</a:t>
            </a:r>
            <a:r>
              <a:rPr lang="en-GB" dirty="0"/>
              <a:t> </a:t>
            </a:r>
            <a:r>
              <a:rPr lang="en-GB" dirty="0" err="1"/>
              <a:t>essencialmente</a:t>
            </a:r>
            <a:r>
              <a:rPr lang="en-GB" dirty="0"/>
              <a:t> </a:t>
            </a:r>
            <a:r>
              <a:rPr lang="en-GB" dirty="0" smtClean="0"/>
              <a:t>factual</a:t>
            </a:r>
            <a:endParaRPr lang="en-GB" dirty="0"/>
          </a:p>
          <a:p>
            <a:pPr lvl="1"/>
            <a:r>
              <a:rPr lang="en-GB" dirty="0" err="1"/>
              <a:t>Relatório</a:t>
            </a:r>
            <a:r>
              <a:rPr lang="en-GB" dirty="0"/>
              <a:t> </a:t>
            </a:r>
            <a:r>
              <a:rPr lang="en-GB" dirty="0" err="1"/>
              <a:t>público</a:t>
            </a:r>
            <a:r>
              <a:rPr lang="en-GB" dirty="0"/>
              <a:t>:</a:t>
            </a:r>
          </a:p>
          <a:p>
            <a:pPr lvl="2"/>
            <a:r>
              <a:rPr lang="en-GB" dirty="0"/>
              <a:t>A </a:t>
            </a:r>
            <a:r>
              <a:rPr lang="en-GB" dirty="0" err="1"/>
              <a:t>ser</a:t>
            </a:r>
            <a:r>
              <a:rPr lang="en-GB" dirty="0"/>
              <a:t> </a:t>
            </a:r>
            <a:r>
              <a:rPr lang="en-GB" dirty="0" err="1"/>
              <a:t>elaborado</a:t>
            </a:r>
            <a:r>
              <a:rPr lang="en-GB" dirty="0"/>
              <a:t> a </a:t>
            </a:r>
            <a:r>
              <a:rPr lang="en-GB" dirty="0" err="1"/>
              <a:t>partir</a:t>
            </a:r>
            <a:r>
              <a:rPr lang="en-GB" dirty="0"/>
              <a:t> do </a:t>
            </a:r>
            <a:r>
              <a:rPr lang="en-GB" dirty="0" err="1"/>
              <a:t>anexo</a:t>
            </a:r>
            <a:r>
              <a:rPr lang="en-GB" dirty="0"/>
              <a:t> </a:t>
            </a:r>
            <a:r>
              <a:rPr lang="en-GB" dirty="0" err="1"/>
              <a:t>técnico</a:t>
            </a:r>
            <a:r>
              <a:rPr lang="en-GB" dirty="0"/>
              <a:t> </a:t>
            </a:r>
            <a:r>
              <a:rPr lang="en-GB" dirty="0" err="1"/>
              <a:t>agrupando</a:t>
            </a:r>
            <a:r>
              <a:rPr lang="en-GB" dirty="0"/>
              <a:t> </a:t>
            </a:r>
            <a:r>
              <a:rPr lang="en-GB" dirty="0" err="1"/>
              <a:t>vários</a:t>
            </a:r>
            <a:r>
              <a:rPr lang="en-GB" dirty="0"/>
              <a:t> </a:t>
            </a:r>
            <a:r>
              <a:rPr lang="en-GB" dirty="0" err="1"/>
              <a:t>projetos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seus</a:t>
            </a:r>
            <a:r>
              <a:rPr lang="en-GB" dirty="0"/>
              <a:t> “</a:t>
            </a:r>
            <a:r>
              <a:rPr lang="en-GB" dirty="0" err="1"/>
              <a:t>Grupos</a:t>
            </a:r>
            <a:r>
              <a:rPr lang="en-GB" dirty="0" smtClean="0"/>
              <a:t>” – </a:t>
            </a:r>
            <a:r>
              <a:rPr lang="en-GB" dirty="0" err="1" smtClean="0"/>
              <a:t>implica</a:t>
            </a:r>
            <a:r>
              <a:rPr lang="en-GB" dirty="0" smtClean="0"/>
              <a:t> </a:t>
            </a:r>
            <a:r>
              <a:rPr lang="en-GB" dirty="0" err="1" smtClean="0"/>
              <a:t>ediç</a:t>
            </a:r>
            <a:r>
              <a:rPr lang="en-GB" dirty="0" err="1" smtClean="0"/>
              <a:t>ão</a:t>
            </a:r>
            <a:r>
              <a:rPr lang="en-GB" dirty="0" smtClean="0"/>
              <a:t> </a:t>
            </a:r>
            <a:r>
              <a:rPr lang="en-GB" dirty="0" err="1" smtClean="0"/>
              <a:t>humana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</a:t>
            </a:r>
            <a:r>
              <a:rPr lang="en-GB" dirty="0" err="1" smtClean="0"/>
              <a:t>uma</a:t>
            </a:r>
            <a:r>
              <a:rPr lang="en-GB" dirty="0" smtClean="0"/>
              <a:t> </a:t>
            </a:r>
            <a:r>
              <a:rPr lang="en-GB" dirty="0" err="1" smtClean="0"/>
              <a:t>equipa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5936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799" y="127870"/>
            <a:ext cx="5538125" cy="6613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568518" y="2184400"/>
            <a:ext cx="4711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55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3809550"/>
              </p:ext>
            </p:extLst>
          </p:nvPr>
        </p:nvGraphicFramePr>
        <p:xfrm>
          <a:off x="457200" y="392847"/>
          <a:ext cx="8229600" cy="604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Project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name</a:t>
                      </a:r>
                      <a:r>
                        <a:rPr lang="pt-PT" b="1" baseline="0" dirty="0" smtClean="0"/>
                        <a:t> -&gt; </a:t>
                      </a:r>
                      <a:r>
                        <a:rPr lang="pt-PT" b="1" baseline="0" dirty="0" err="1" smtClean="0"/>
                        <a:t>Group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name</a:t>
                      </a:r>
                      <a:endParaRPr lang="pt-PT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Team</a:t>
                      </a:r>
                      <a:endParaRPr lang="en-US" dirty="0" smtClean="0"/>
                    </a:p>
                    <a:p>
                      <a:r>
                        <a:rPr lang="pt-PT" i="1" dirty="0" smtClean="0"/>
                        <a:t>PI:</a:t>
                      </a:r>
                      <a:r>
                        <a:rPr lang="pt-PT" dirty="0" smtClean="0"/>
                        <a:t> () </a:t>
                      </a:r>
                      <a:r>
                        <a:rPr lang="pt-PT" baseline="0" dirty="0" smtClean="0"/>
                        <a:t>PI e percentagem</a:t>
                      </a:r>
                      <a:endParaRPr lang="en-US" dirty="0" smtClean="0"/>
                    </a:p>
                    <a:p>
                      <a:r>
                        <a:rPr lang="pt-PT" i="1" dirty="0" err="1" smtClean="0"/>
                        <a:t>Researchers</a:t>
                      </a:r>
                      <a:r>
                        <a:rPr lang="pt-PT" i="1" dirty="0" smtClean="0"/>
                        <a:t>: nomes e</a:t>
                      </a:r>
                      <a:r>
                        <a:rPr lang="pt-PT" i="1" baseline="0" dirty="0" smtClean="0"/>
                        <a:t> percentagens</a:t>
                      </a:r>
                      <a:endParaRPr lang="en-US" dirty="0" smtClean="0"/>
                    </a:p>
                    <a:p>
                      <a:r>
                        <a:rPr lang="pt-PT" i="1" dirty="0" err="1" smtClean="0"/>
                        <a:t>Engineers</a:t>
                      </a:r>
                      <a:r>
                        <a:rPr lang="pt-PT" i="1" dirty="0" smtClean="0"/>
                        <a:t> </a:t>
                      </a:r>
                      <a:r>
                        <a:rPr lang="pt-PT" i="1" dirty="0" err="1" smtClean="0"/>
                        <a:t>and</a:t>
                      </a:r>
                      <a:r>
                        <a:rPr lang="pt-PT" i="1" dirty="0" smtClean="0"/>
                        <a:t> </a:t>
                      </a:r>
                      <a:r>
                        <a:rPr lang="pt-PT" i="1" dirty="0" err="1" smtClean="0"/>
                        <a:t>Technicians</a:t>
                      </a:r>
                      <a:r>
                        <a:rPr lang="pt-PT" i="1" dirty="0" smtClean="0"/>
                        <a:t>: nomes e</a:t>
                      </a:r>
                      <a:r>
                        <a:rPr lang="pt-PT" i="1" baseline="0" dirty="0" smtClean="0"/>
                        <a:t> percentagens</a:t>
                      </a:r>
                    </a:p>
                    <a:p>
                      <a:r>
                        <a:rPr lang="pt-PT" i="1" dirty="0" err="1" smtClean="0"/>
                        <a:t>PhD</a:t>
                      </a:r>
                      <a:r>
                        <a:rPr lang="pt-PT" i="1" dirty="0" smtClean="0"/>
                        <a:t> </a:t>
                      </a:r>
                      <a:r>
                        <a:rPr lang="pt-PT" i="1" dirty="0" err="1" smtClean="0"/>
                        <a:t>students</a:t>
                      </a:r>
                      <a:r>
                        <a:rPr lang="pt-PT" dirty="0" smtClean="0"/>
                        <a:t>: </a:t>
                      </a:r>
                      <a:r>
                        <a:rPr lang="pt-PT" i="1" dirty="0" smtClean="0"/>
                        <a:t>nomes e</a:t>
                      </a:r>
                      <a:r>
                        <a:rPr lang="pt-PT" i="1" baseline="0" dirty="0" smtClean="0"/>
                        <a:t> percentagens</a:t>
                      </a:r>
                    </a:p>
                    <a:p>
                      <a:r>
                        <a:rPr lang="pt-PT" i="1" dirty="0" err="1" smtClean="0"/>
                        <a:t>Master</a:t>
                      </a:r>
                      <a:r>
                        <a:rPr lang="pt-PT" i="1" dirty="0" smtClean="0"/>
                        <a:t> </a:t>
                      </a:r>
                      <a:r>
                        <a:rPr lang="pt-PT" i="1" dirty="0" err="1" smtClean="0"/>
                        <a:t>students</a:t>
                      </a:r>
                      <a:r>
                        <a:rPr lang="pt-PT" dirty="0" smtClean="0"/>
                        <a:t>: </a:t>
                      </a:r>
                      <a:r>
                        <a:rPr lang="pt-PT" i="1" dirty="0" smtClean="0"/>
                        <a:t>nomes e</a:t>
                      </a:r>
                      <a:r>
                        <a:rPr lang="pt-PT" i="1" baseline="0" dirty="0" smtClean="0"/>
                        <a:t> percentagens</a:t>
                      </a:r>
                    </a:p>
                    <a:p>
                      <a:r>
                        <a:rPr lang="pt-PT" i="1" dirty="0" err="1" smtClean="0"/>
                        <a:t>External</a:t>
                      </a:r>
                      <a:r>
                        <a:rPr lang="pt-PT" i="1" dirty="0" smtClean="0"/>
                        <a:t> </a:t>
                      </a:r>
                      <a:r>
                        <a:rPr lang="pt-PT" i="1" dirty="0" err="1" smtClean="0"/>
                        <a:t>collaborators</a:t>
                      </a:r>
                      <a:r>
                        <a:rPr lang="pt-PT" i="1" dirty="0" smtClean="0"/>
                        <a:t>:</a:t>
                      </a:r>
                      <a:r>
                        <a:rPr lang="pt-PT" dirty="0" smtClean="0"/>
                        <a:t> </a:t>
                      </a:r>
                      <a:r>
                        <a:rPr lang="pt-PT" i="1" dirty="0" smtClean="0"/>
                        <a:t>nomes e</a:t>
                      </a:r>
                      <a:r>
                        <a:rPr lang="pt-PT" i="1" baseline="0" dirty="0" smtClean="0"/>
                        <a:t> percentagens</a:t>
                      </a:r>
                    </a:p>
                    <a:p>
                      <a:r>
                        <a:rPr lang="pt-PT" b="1" dirty="0" smtClean="0"/>
                        <a:t>Total FTE: 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Framework</a:t>
                      </a:r>
                      <a:r>
                        <a:rPr lang="pt-PT" b="1" dirty="0" smtClean="0"/>
                        <a:t> </a:t>
                      </a:r>
                      <a:r>
                        <a:rPr lang="pt-PT" b="1" dirty="0" err="1" smtClean="0"/>
                        <a:t>and</a:t>
                      </a:r>
                      <a:r>
                        <a:rPr lang="pt-PT" b="1" dirty="0" smtClean="0"/>
                        <a:t> status </a:t>
                      </a:r>
                      <a:r>
                        <a:rPr lang="pt-PT" b="1" dirty="0" err="1" smtClean="0"/>
                        <a:t>of</a:t>
                      </a:r>
                      <a:r>
                        <a:rPr lang="pt-PT" b="1" dirty="0" smtClean="0"/>
                        <a:t> </a:t>
                      </a:r>
                      <a:r>
                        <a:rPr lang="pt-PT" b="1" dirty="0" err="1" smtClean="0"/>
                        <a:t>the</a:t>
                      </a:r>
                      <a:r>
                        <a:rPr lang="pt-PT" b="1" dirty="0" smtClean="0"/>
                        <a:t> </a:t>
                      </a:r>
                      <a:r>
                        <a:rPr lang="pt-PT" b="1" dirty="0" err="1" smtClean="0"/>
                        <a:t>project</a:t>
                      </a:r>
                      <a:r>
                        <a:rPr lang="pt-PT" b="1" dirty="0" smtClean="0"/>
                        <a:t> </a:t>
                      </a:r>
                      <a:r>
                        <a:rPr lang="pt-PT" b="1" dirty="0" err="1" smtClean="0"/>
                        <a:t>in</a:t>
                      </a:r>
                      <a:r>
                        <a:rPr lang="pt-PT" b="1" dirty="0" smtClean="0"/>
                        <a:t> 2014 </a:t>
                      </a:r>
                      <a:r>
                        <a:rPr lang="pt-PT" b="1" dirty="0" err="1" smtClean="0"/>
                        <a:t>and</a:t>
                      </a:r>
                      <a:r>
                        <a:rPr lang="pt-PT" b="1" baseline="0" dirty="0" smtClean="0"/>
                        <a:t> 2015</a:t>
                      </a:r>
                      <a:endParaRPr lang="en-US" dirty="0" smtClean="0"/>
                    </a:p>
                    <a:p>
                      <a:r>
                        <a:rPr lang="pt-PT" dirty="0" smtClean="0"/>
                        <a:t>(fase em que estamos no enquadramento internacional e no próprio grupo; o que se mantém e o que se altera: o</a:t>
                      </a:r>
                      <a:r>
                        <a:rPr lang="pt-PT" baseline="0" dirty="0" smtClean="0"/>
                        <a:t> projeto </a:t>
                      </a:r>
                      <a:r>
                        <a:rPr lang="pt-PT" baseline="0" dirty="0" smtClean="0"/>
                        <a:t>é novo ou existe há 20 anos? Começou a tomar dados agora? </a:t>
                      </a:r>
                      <a:r>
                        <a:rPr lang="pt-PT" baseline="0" dirty="0" err="1" smtClean="0"/>
                        <a:t>etc</a:t>
                      </a:r>
                      <a:r>
                        <a:rPr lang="pt-PT" dirty="0" smtClean="0"/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Lines</a:t>
                      </a:r>
                      <a:r>
                        <a:rPr lang="pt-PT" b="1" dirty="0" smtClean="0"/>
                        <a:t> </a:t>
                      </a:r>
                      <a:r>
                        <a:rPr lang="pt-PT" b="1" dirty="0" err="1" smtClean="0"/>
                        <a:t>of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work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and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team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organization</a:t>
                      </a:r>
                      <a:endParaRPr lang="pt-PT" b="1" baseline="0" dirty="0" smtClean="0"/>
                    </a:p>
                    <a:p>
                      <a:r>
                        <a:rPr lang="pt-PT" b="0" baseline="0" dirty="0" smtClean="0"/>
                        <a:t>(pensado sobretudo para projetos grandes: grandes </a:t>
                      </a:r>
                      <a:r>
                        <a:rPr lang="pt-PT" b="0" baseline="0" dirty="0" smtClean="0"/>
                        <a:t>áreas de investigação e </a:t>
                      </a:r>
                      <a:r>
                        <a:rPr lang="pt-PT" b="0" baseline="0" dirty="0" smtClean="0"/>
                        <a:t>organizaç</a:t>
                      </a:r>
                      <a:r>
                        <a:rPr lang="pt-PT" b="0" baseline="0" dirty="0" smtClean="0"/>
                        <a:t>ão interna do grupo</a:t>
                      </a:r>
                      <a:r>
                        <a:rPr lang="pt-PT" b="0" baseline="0" dirty="0" smtClean="0"/>
                        <a:t>)</a:t>
                      </a:r>
                      <a:endParaRPr lang="pt-P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Year</a:t>
                      </a:r>
                      <a:r>
                        <a:rPr lang="pt-PT" b="1" baseline="0" dirty="0" smtClean="0"/>
                        <a:t>: 2014</a:t>
                      </a:r>
                      <a:endParaRPr lang="pt-P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Funding</a:t>
                      </a:r>
                      <a:endParaRPr lang="en-US" dirty="0" smtClean="0"/>
                    </a:p>
                    <a:p>
                      <a:r>
                        <a:rPr lang="pt-PT" dirty="0" err="1" smtClean="0"/>
                        <a:t>Code</a:t>
                      </a:r>
                      <a:r>
                        <a:rPr lang="pt-PT" dirty="0" smtClean="0"/>
                        <a:t>,</a:t>
                      </a:r>
                      <a:r>
                        <a:rPr lang="pt-PT" baseline="0" dirty="0" smtClean="0"/>
                        <a:t> </a:t>
                      </a:r>
                      <a:r>
                        <a:rPr lang="en-US" dirty="0" smtClean="0"/>
                        <a:t>Amount,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Dates,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Description, </a:t>
                      </a:r>
                      <a:r>
                        <a:rPr lang="en-US" b="1" dirty="0" smtClean="0"/>
                        <a:t>PI </a:t>
                      </a:r>
                      <a:r>
                        <a:rPr lang="en-US" b="1" dirty="0" smtClean="0">
                          <a:sym typeface="Wingdings"/>
                        </a:rPr>
                        <a:t>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pt-PT" dirty="0" smtClean="0"/>
                        <a:t>p/ex.: CERN/FP123611/2911;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280. 000;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01/02/2012 to 30/04/2014; Fundo CERN, </a:t>
                      </a:r>
                      <a:r>
                        <a:rPr lang="en-US" dirty="0" err="1" smtClean="0"/>
                        <a:t>blá</a:t>
                      </a:r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37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226389"/>
              </p:ext>
            </p:extLst>
          </p:nvPr>
        </p:nvGraphicFramePr>
        <p:xfrm>
          <a:off x="284746" y="571770"/>
          <a:ext cx="8229600" cy="568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Stated objectives for 2014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Achievements</a:t>
                      </a:r>
                      <a:r>
                        <a:rPr lang="en-US" b="1" baseline="0" dirty="0" smtClean="0"/>
                        <a:t> and </a:t>
                      </a:r>
                      <a:r>
                        <a:rPr lang="en-US" b="1" baseline="0" dirty="0" err="1" smtClean="0"/>
                        <a:t>responsabilities</a:t>
                      </a:r>
                      <a:r>
                        <a:rPr lang="en-US" b="1" baseline="0" dirty="0" smtClean="0"/>
                        <a:t> during the past year</a:t>
                      </a:r>
                      <a:endParaRPr lang="en-US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Advanced training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todas</a:t>
                      </a:r>
                      <a:r>
                        <a:rPr lang="en-US" baseline="0" dirty="0" smtClean="0"/>
                        <a:t> as </a:t>
                      </a:r>
                      <a:r>
                        <a:rPr lang="en-US" baseline="0" dirty="0" err="1" smtClean="0"/>
                        <a:t>teses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desenvolvimento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concluídas</a:t>
                      </a:r>
                      <a:r>
                        <a:rPr lang="en-US" baseline="0" dirty="0" smtClean="0"/>
                        <a:t> no </a:t>
                      </a:r>
                      <a:r>
                        <a:rPr lang="en-US" baseline="0" dirty="0" err="1" smtClean="0"/>
                        <a:t>ano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passado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PhD theses:</a:t>
                      </a:r>
                    </a:p>
                    <a:p>
                      <a:r>
                        <a:rPr lang="en-US" dirty="0" smtClean="0"/>
                        <a:t>Master theses: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Summary of performance indicators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(</a:t>
                      </a:r>
                      <a:r>
                        <a:rPr lang="en-US" b="0" dirty="0" err="1" smtClean="0"/>
                        <a:t>Sumário</a:t>
                      </a:r>
                      <a:r>
                        <a:rPr lang="en-US" b="0" dirty="0" smtClean="0"/>
                        <a:t> de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indicadores</a:t>
                      </a:r>
                      <a:r>
                        <a:rPr lang="en-US" b="0" baseline="0" dirty="0" smtClean="0"/>
                        <a:t> de </a:t>
                      </a:r>
                      <a:r>
                        <a:rPr lang="en-US" b="0" baseline="0" dirty="0" err="1" smtClean="0"/>
                        <a:t>produção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científica</a:t>
                      </a:r>
                      <a:r>
                        <a:rPr lang="en-US" b="0" baseline="0" dirty="0" smtClean="0"/>
                        <a:t>: </a:t>
                      </a:r>
                      <a:r>
                        <a:rPr lang="en-US" b="0" u="sng" dirty="0" err="1" smtClean="0"/>
                        <a:t>Número</a:t>
                      </a:r>
                      <a:r>
                        <a:rPr lang="en-US" b="0" dirty="0" smtClean="0"/>
                        <a:t> de refereed papers , </a:t>
                      </a:r>
                      <a:r>
                        <a:rPr lang="en-US" b="0" dirty="0" err="1" smtClean="0"/>
                        <a:t>teses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dirty="0" err="1" smtClean="0"/>
                        <a:t>apresentações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em</a:t>
                      </a:r>
                      <a:r>
                        <a:rPr lang="en-US" b="0" dirty="0" smtClean="0"/>
                        <a:t> </a:t>
                      </a:r>
                      <a:r>
                        <a:rPr lang="en-US" b="0" dirty="0" err="1" smtClean="0"/>
                        <a:t>conferências</a:t>
                      </a:r>
                      <a:r>
                        <a:rPr lang="en-US" b="0" dirty="0" smtClean="0"/>
                        <a:t>, meetings </a:t>
                      </a:r>
                      <a:r>
                        <a:rPr lang="en-US" b="0" dirty="0" err="1" smtClean="0"/>
                        <a:t>internos</a:t>
                      </a:r>
                      <a:r>
                        <a:rPr lang="en-US" b="0" dirty="0" smtClean="0"/>
                        <a:t> de </a:t>
                      </a:r>
                      <a:r>
                        <a:rPr lang="en-US" b="0" dirty="0" err="1" smtClean="0"/>
                        <a:t>colaboraç</a:t>
                      </a:r>
                      <a:r>
                        <a:rPr lang="en-US" b="0" dirty="0" err="1" smtClean="0"/>
                        <a:t>ão</a:t>
                      </a:r>
                      <a:r>
                        <a:rPr lang="en-US" b="0" dirty="0" smtClean="0"/>
                        <a:t>, </a:t>
                      </a:r>
                      <a:r>
                        <a:rPr lang="en-US" b="0" dirty="0" err="1" smtClean="0"/>
                        <a:t>etc</a:t>
                      </a:r>
                      <a:r>
                        <a:rPr lang="en-US" b="0" dirty="0" smtClean="0"/>
                        <a:t>)</a:t>
                      </a: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Year</a:t>
                      </a:r>
                      <a:r>
                        <a:rPr lang="pt-PT" b="1" dirty="0" smtClean="0"/>
                        <a:t> 2015</a:t>
                      </a:r>
                      <a:endParaRPr lang="pt-PT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Main lines of work and objectives for</a:t>
                      </a:r>
                      <a:r>
                        <a:rPr lang="en-US" b="1" baseline="0" dirty="0" smtClean="0"/>
                        <a:t> 2015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SWOT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Analysis</a:t>
                      </a:r>
                      <a:r>
                        <a:rPr lang="pt-PT" b="1" baseline="0" dirty="0" smtClean="0"/>
                        <a:t> (</a:t>
                      </a:r>
                      <a:r>
                        <a:rPr lang="pt-PT" b="1" baseline="0" dirty="0" err="1" smtClean="0"/>
                        <a:t>Strengths</a:t>
                      </a:r>
                      <a:r>
                        <a:rPr lang="pt-PT" b="1" baseline="0" dirty="0" smtClean="0"/>
                        <a:t>, </a:t>
                      </a:r>
                      <a:r>
                        <a:rPr lang="pt-PT" b="1" baseline="0" dirty="0" err="1" smtClean="0"/>
                        <a:t>Weaknesses</a:t>
                      </a:r>
                      <a:r>
                        <a:rPr lang="pt-PT" b="1" baseline="0" dirty="0" smtClean="0"/>
                        <a:t>, </a:t>
                      </a:r>
                      <a:r>
                        <a:rPr lang="pt-PT" b="1" baseline="0" dirty="0" err="1" smtClean="0"/>
                        <a:t>Opportunities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and</a:t>
                      </a:r>
                      <a:r>
                        <a:rPr lang="pt-PT" b="1" baseline="0" dirty="0" smtClean="0"/>
                        <a:t> </a:t>
                      </a:r>
                      <a:r>
                        <a:rPr lang="pt-PT" b="1" baseline="0" dirty="0" err="1" smtClean="0"/>
                        <a:t>Threats</a:t>
                      </a:r>
                      <a:r>
                        <a:rPr lang="pt-PT" b="1" baseline="0" dirty="0" smtClean="0"/>
                        <a:t>)</a:t>
                      </a:r>
                    </a:p>
                    <a:p>
                      <a:r>
                        <a:rPr lang="pt-PT" b="0" baseline="0" dirty="0" smtClean="0"/>
                        <a:t>Oportunidade de expor os desafios e principais problemas mas tamb</a:t>
                      </a:r>
                      <a:r>
                        <a:rPr lang="pt-PT" b="0" baseline="0" dirty="0" smtClean="0"/>
                        <a:t>ém</a:t>
                      </a:r>
                      <a:r>
                        <a:rPr lang="pt-PT" b="0" baseline="0" dirty="0" smtClean="0"/>
                        <a:t> as oportunidades que se apresentam ao grupo no futuro pr</a:t>
                      </a:r>
                      <a:r>
                        <a:rPr lang="pt-PT" b="0" baseline="0" dirty="0" smtClean="0"/>
                        <a:t>óximo</a:t>
                      </a:r>
                      <a:endParaRPr lang="pt-PT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err="1" smtClean="0"/>
                        <a:t>Scientific</a:t>
                      </a:r>
                      <a:r>
                        <a:rPr lang="pt-PT" b="1" dirty="0" smtClean="0"/>
                        <a:t> output </a:t>
                      </a:r>
                      <a:r>
                        <a:rPr lang="pt-PT" b="1" dirty="0" err="1" smtClean="0"/>
                        <a:t>in</a:t>
                      </a:r>
                      <a:r>
                        <a:rPr lang="pt-PT" b="1" dirty="0" smtClean="0"/>
                        <a:t> 2014 </a:t>
                      </a:r>
                      <a:r>
                        <a:rPr lang="pt-PT" b="0" dirty="0" smtClean="0"/>
                        <a:t>(listas exaustivas de publicaç</a:t>
                      </a:r>
                      <a:r>
                        <a:rPr lang="pt-PT" b="0" dirty="0" smtClean="0"/>
                        <a:t>ões </a:t>
                      </a:r>
                      <a:r>
                        <a:rPr lang="pt-PT" b="0" dirty="0" err="1" smtClean="0"/>
                        <a:t>etc</a:t>
                      </a:r>
                      <a:r>
                        <a:rPr lang="pt-PT" b="0" dirty="0" smtClean="0"/>
                        <a:t> do ano </a:t>
                      </a:r>
                      <a:r>
                        <a:rPr lang="pt-PT" b="0" dirty="0" err="1" smtClean="0"/>
                        <a:t>passadp</a:t>
                      </a:r>
                      <a:r>
                        <a:rPr lang="pt-PT" b="0" dirty="0" smtClean="0"/>
                        <a:t>)</a:t>
                      </a:r>
                    </a:p>
                    <a:p>
                      <a:r>
                        <a:rPr lang="pt-PT" b="0" dirty="0" err="1" smtClean="0"/>
                        <a:t>Articles</a:t>
                      </a:r>
                      <a:r>
                        <a:rPr lang="pt-PT" b="0" dirty="0" smtClean="0"/>
                        <a:t> </a:t>
                      </a:r>
                      <a:r>
                        <a:rPr lang="pt-PT" b="0" dirty="0" err="1" smtClean="0"/>
                        <a:t>in</a:t>
                      </a:r>
                      <a:r>
                        <a:rPr lang="pt-PT" b="0" dirty="0" smtClean="0"/>
                        <a:t> </a:t>
                      </a:r>
                      <a:r>
                        <a:rPr lang="pt-PT" b="0" dirty="0" err="1" smtClean="0"/>
                        <a:t>international</a:t>
                      </a:r>
                      <a:r>
                        <a:rPr lang="pt-PT" b="0" dirty="0" smtClean="0"/>
                        <a:t> </a:t>
                      </a:r>
                      <a:r>
                        <a:rPr lang="pt-PT" b="0" dirty="0" err="1" smtClean="0"/>
                        <a:t>refereed</a:t>
                      </a:r>
                      <a:r>
                        <a:rPr lang="pt-PT" b="0" dirty="0" smtClean="0"/>
                        <a:t> </a:t>
                      </a:r>
                      <a:r>
                        <a:rPr lang="pt-PT" b="0" dirty="0" err="1" smtClean="0"/>
                        <a:t>journals</a:t>
                      </a:r>
                      <a:r>
                        <a:rPr lang="pt-PT" b="0" dirty="0" smtClean="0"/>
                        <a:t> </a:t>
                      </a:r>
                      <a:r>
                        <a:rPr lang="pt-PT" b="0" dirty="0" err="1" smtClean="0"/>
                        <a:t>with</a:t>
                      </a:r>
                      <a:r>
                        <a:rPr lang="pt-PT" b="0" dirty="0" smtClean="0"/>
                        <a:t> </a:t>
                      </a:r>
                      <a:r>
                        <a:rPr lang="pt-PT" b="0" dirty="0" err="1" smtClean="0"/>
                        <a:t>direct</a:t>
                      </a:r>
                      <a:r>
                        <a:rPr lang="pt-PT" b="0" dirty="0" smtClean="0"/>
                        <a:t> </a:t>
                      </a:r>
                      <a:r>
                        <a:rPr lang="pt-PT" b="0" dirty="0" err="1" smtClean="0"/>
                        <a:t>contribution</a:t>
                      </a:r>
                      <a:endParaRPr lang="pt-PT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err="1" smtClean="0"/>
                        <a:t>Conference</a:t>
                      </a:r>
                      <a:r>
                        <a:rPr lang="pt-PT" b="0" baseline="0" dirty="0" err="1" smtClean="0"/>
                        <a:t>s</a:t>
                      </a:r>
                      <a:endParaRPr lang="pt-PT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err="1" smtClean="0"/>
                        <a:t>Seminars</a:t>
                      </a:r>
                      <a:endParaRPr lang="pt-PT" b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b="0" dirty="0" err="1" smtClean="0"/>
                        <a:t>Completed</a:t>
                      </a:r>
                      <a:r>
                        <a:rPr lang="pt-PT" b="0" baseline="0" dirty="0" smtClean="0"/>
                        <a:t> </a:t>
                      </a:r>
                      <a:r>
                        <a:rPr lang="pt-PT" b="0" baseline="0" dirty="0" err="1" smtClean="0"/>
                        <a:t>t</a:t>
                      </a:r>
                      <a:r>
                        <a:rPr lang="pt-PT" b="0" dirty="0" err="1" smtClean="0"/>
                        <a:t>heses</a:t>
                      </a:r>
                      <a:endParaRPr lang="pt-PT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75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Nomenclatura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Foi</a:t>
            </a:r>
            <a:r>
              <a:rPr lang="en-GB" dirty="0" smtClean="0"/>
              <a:t> </a:t>
            </a:r>
            <a:r>
              <a:rPr lang="en-GB" dirty="0" err="1" smtClean="0"/>
              <a:t>levantada</a:t>
            </a:r>
            <a:r>
              <a:rPr lang="en-GB" dirty="0" smtClean="0"/>
              <a:t> a </a:t>
            </a:r>
            <a:r>
              <a:rPr lang="en-GB" dirty="0" err="1" smtClean="0"/>
              <a:t>quest</a:t>
            </a:r>
            <a:r>
              <a:rPr lang="en-GB" dirty="0" err="1" smtClean="0"/>
              <a:t>ão</a:t>
            </a:r>
            <a:r>
              <a:rPr lang="en-GB" dirty="0" smtClean="0"/>
              <a:t> da </a:t>
            </a:r>
            <a:r>
              <a:rPr lang="en-GB" dirty="0" err="1" smtClean="0"/>
              <a:t>nomenclatura</a:t>
            </a:r>
            <a:r>
              <a:rPr lang="en-GB" dirty="0" smtClean="0"/>
              <a:t>: </a:t>
            </a:r>
          </a:p>
          <a:p>
            <a:pPr marL="0" indent="0">
              <a:buNone/>
            </a:pPr>
            <a:r>
              <a:rPr lang="en-GB" dirty="0" err="1" smtClean="0"/>
              <a:t>Correntemente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Linhas</a:t>
            </a:r>
            <a:r>
              <a:rPr lang="en-GB" dirty="0" smtClean="0"/>
              <a:t> / </a:t>
            </a:r>
            <a:r>
              <a:rPr lang="en-GB" dirty="0" err="1" smtClean="0"/>
              <a:t>Grupos</a:t>
            </a:r>
            <a:r>
              <a:rPr lang="en-GB" dirty="0" smtClean="0"/>
              <a:t> / </a:t>
            </a:r>
            <a:r>
              <a:rPr lang="en-GB" dirty="0" err="1" smtClean="0"/>
              <a:t>Projetos</a:t>
            </a:r>
            <a:r>
              <a:rPr lang="en-GB" dirty="0" smtClean="0"/>
              <a:t> / (</a:t>
            </a:r>
            <a:r>
              <a:rPr lang="en-GB" dirty="0" err="1" smtClean="0"/>
              <a:t>Financiamentos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err="1" smtClean="0"/>
              <a:t>Outra</a:t>
            </a:r>
            <a:r>
              <a:rPr lang="en-GB" dirty="0" smtClean="0"/>
              <a:t> </a:t>
            </a:r>
            <a:r>
              <a:rPr lang="en-GB" dirty="0" err="1" smtClean="0"/>
              <a:t>possibilidade</a:t>
            </a:r>
            <a:r>
              <a:rPr lang="en-GB" dirty="0" smtClean="0"/>
              <a:t>:</a:t>
            </a:r>
          </a:p>
          <a:p>
            <a:r>
              <a:rPr lang="en-GB" dirty="0" err="1" smtClean="0"/>
              <a:t>Áreas</a:t>
            </a:r>
            <a:r>
              <a:rPr lang="en-GB" dirty="0" smtClean="0"/>
              <a:t> / </a:t>
            </a:r>
            <a:r>
              <a:rPr lang="en-GB" dirty="0" err="1" smtClean="0"/>
              <a:t>Linhas</a:t>
            </a:r>
            <a:r>
              <a:rPr lang="en-GB" dirty="0" smtClean="0"/>
              <a:t> / </a:t>
            </a:r>
            <a:r>
              <a:rPr lang="en-GB" dirty="0" err="1" smtClean="0"/>
              <a:t>Grupos</a:t>
            </a:r>
            <a:r>
              <a:rPr lang="en-GB" dirty="0" smtClean="0"/>
              <a:t> / (</a:t>
            </a:r>
            <a:r>
              <a:rPr lang="en-GB" dirty="0" err="1" smtClean="0"/>
              <a:t>Projetos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() – </a:t>
            </a:r>
            <a:r>
              <a:rPr lang="en-GB" dirty="0" err="1" smtClean="0"/>
              <a:t>s</a:t>
            </a:r>
            <a:r>
              <a:rPr lang="en-GB" dirty="0" err="1" smtClean="0"/>
              <a:t>ó</a:t>
            </a:r>
            <a:r>
              <a:rPr lang="en-GB" dirty="0" smtClean="0"/>
              <a:t> </a:t>
            </a:r>
            <a:r>
              <a:rPr lang="en-GB" dirty="0" err="1" smtClean="0"/>
              <a:t>aparece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base de dados, </a:t>
            </a:r>
            <a:r>
              <a:rPr lang="en-GB" dirty="0" err="1" smtClean="0"/>
              <a:t>n</a:t>
            </a:r>
            <a:r>
              <a:rPr lang="en-GB" dirty="0" err="1" smtClean="0"/>
              <a:t>ão</a:t>
            </a:r>
            <a:r>
              <a:rPr lang="en-GB" dirty="0" smtClean="0"/>
              <a:t> </a:t>
            </a:r>
            <a:r>
              <a:rPr lang="en-GB" dirty="0" err="1" smtClean="0"/>
              <a:t>nos</a:t>
            </a:r>
            <a:r>
              <a:rPr lang="en-GB" dirty="0" smtClean="0"/>
              <a:t> </a:t>
            </a:r>
            <a:r>
              <a:rPr lang="en-GB" dirty="0" err="1" smtClean="0"/>
              <a:t>relatórios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38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783</Words>
  <Application>Microsoft Macintosh PowerPoint</Application>
  <PresentationFormat>On-screen Show (4:3)</PresentationFormat>
  <Paragraphs>94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Proposta para novo formato de Relatórios do LIP</vt:lpstr>
      <vt:lpstr>O Formato Antigo</vt:lpstr>
      <vt:lpstr>O Novo Formato</vt:lpstr>
      <vt:lpstr>Na prática</vt:lpstr>
      <vt:lpstr>PowerPoint Presentation</vt:lpstr>
      <vt:lpstr>PowerPoint Presentation</vt:lpstr>
      <vt:lpstr>PowerPoint Presentation</vt:lpstr>
      <vt:lpstr>Nomenclatura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Goncalo</dc:creator>
  <cp:lastModifiedBy>Ricardo Goncalo</cp:lastModifiedBy>
  <cp:revision>23</cp:revision>
  <dcterms:created xsi:type="dcterms:W3CDTF">2015-12-07T15:27:24Z</dcterms:created>
  <dcterms:modified xsi:type="dcterms:W3CDTF">2015-12-12T11:14:51Z</dcterms:modified>
</cp:coreProperties>
</file>