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80" r:id="rId4"/>
    <p:sldId id="266" r:id="rId5"/>
    <p:sldId id="265" r:id="rId6"/>
    <p:sldId id="257" r:id="rId7"/>
    <p:sldId id="258" r:id="rId8"/>
    <p:sldId id="259" r:id="rId9"/>
    <p:sldId id="260" r:id="rId10"/>
    <p:sldId id="261" r:id="rId11"/>
    <p:sldId id="262" r:id="rId12"/>
    <p:sldId id="276" r:id="rId13"/>
    <p:sldId id="274" r:id="rId14"/>
    <p:sldId id="275" r:id="rId15"/>
    <p:sldId id="278" r:id="rId16"/>
    <p:sldId id="277" r:id="rId17"/>
    <p:sldId id="269" r:id="rId18"/>
    <p:sldId id="26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21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01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69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29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38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28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01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67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7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25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09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3E543-053B-CA44-8677-55953794A38C}" type="datetimeFigureOut">
              <a:rPr lang="en-US" smtClean="0"/>
              <a:t>11/12/15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1AEB-7A3D-4E41-A81A-688D2907D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40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Exposição</a:t>
            </a:r>
            <a:r>
              <a:rPr lang="en-GB" dirty="0" smtClean="0"/>
              <a:t> </a:t>
            </a:r>
            <a:r>
              <a:rPr lang="en-GB" dirty="0" err="1" smtClean="0"/>
              <a:t>comemorativa</a:t>
            </a:r>
            <a:r>
              <a:rPr lang="en-GB" dirty="0" smtClean="0"/>
              <a:t> dos 30 </a:t>
            </a:r>
            <a:r>
              <a:rPr lang="en-GB" dirty="0" err="1" smtClean="0"/>
              <a:t>anos</a:t>
            </a:r>
            <a:r>
              <a:rPr lang="en-GB" dirty="0" smtClean="0"/>
              <a:t> do </a:t>
            </a:r>
            <a:r>
              <a:rPr lang="en-GB" dirty="0" smtClean="0"/>
              <a:t>LIP e nova </a:t>
            </a:r>
            <a:r>
              <a:rPr lang="en-GB" dirty="0" err="1" smtClean="0"/>
              <a:t>pagina</a:t>
            </a:r>
            <a:r>
              <a:rPr lang="en-GB" dirty="0" smtClean="0"/>
              <a:t> web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836707"/>
            <a:ext cx="7772400" cy="1752600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 smtClean="0"/>
              <a:t>Catarina</a:t>
            </a:r>
            <a:r>
              <a:rPr lang="en-GB" dirty="0" smtClean="0"/>
              <a:t> </a:t>
            </a:r>
            <a:r>
              <a:rPr lang="en-GB" dirty="0" err="1" smtClean="0"/>
              <a:t>Espírito</a:t>
            </a:r>
            <a:r>
              <a:rPr lang="en-GB" dirty="0" smtClean="0"/>
              <a:t> Santo, Hugo Gomes, Ricardo </a:t>
            </a:r>
            <a:r>
              <a:rPr lang="en-GB" dirty="0" err="1" smtClean="0"/>
              <a:t>Gonçalo</a:t>
            </a:r>
            <a:r>
              <a:rPr lang="en-GB" dirty="0" smtClean="0"/>
              <a:t>, Carlos </a:t>
            </a:r>
            <a:r>
              <a:rPr lang="en-GB" dirty="0" smtClean="0"/>
              <a:t>Manuel</a:t>
            </a:r>
          </a:p>
          <a:p>
            <a:r>
              <a:rPr lang="en-GB" smtClean="0"/>
              <a:t>…e </a:t>
            </a:r>
            <a:r>
              <a:rPr lang="en-GB" dirty="0" err="1" smtClean="0"/>
              <a:t>muitos</a:t>
            </a:r>
            <a:r>
              <a:rPr lang="en-GB" dirty="0" smtClean="0"/>
              <a:t> “</a:t>
            </a:r>
            <a:r>
              <a:rPr lang="en-GB" dirty="0" err="1" smtClean="0"/>
              <a:t>volunt</a:t>
            </a:r>
            <a:r>
              <a:rPr lang="en-GB" dirty="0" err="1" smtClean="0"/>
              <a:t>ários</a:t>
            </a:r>
            <a:r>
              <a:rPr lang="en-GB" dirty="0" smtClean="0"/>
              <a:t>”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ofereceram</a:t>
            </a:r>
            <a:r>
              <a:rPr lang="en-GB" dirty="0" smtClean="0"/>
              <a:t> input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cada</a:t>
            </a:r>
            <a:r>
              <a:rPr lang="en-GB" dirty="0" smtClean="0"/>
              <a:t> </a:t>
            </a:r>
            <a:r>
              <a:rPr lang="en-GB" dirty="0" err="1" smtClean="0"/>
              <a:t>tema</a:t>
            </a:r>
            <a:r>
              <a:rPr lang="en-GB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7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1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3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9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5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1596"/>
          </a:xfrm>
        </p:spPr>
        <p:txBody>
          <a:bodyPr/>
          <a:lstStyle/>
          <a:p>
            <a:r>
              <a:rPr lang="en-GB" dirty="0" err="1" smtClean="0"/>
              <a:t>Calendarizaç</a:t>
            </a:r>
            <a:r>
              <a:rPr lang="en-GB" dirty="0" err="1" smtClean="0"/>
              <a:t>ão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23032"/>
            <a:ext cx="8545701" cy="5634967"/>
          </a:xfrm>
        </p:spPr>
        <p:txBody>
          <a:bodyPr>
            <a:normAutofit fontScale="55000" lnSpcReduction="20000"/>
          </a:bodyPr>
          <a:lstStyle/>
          <a:p>
            <a:r>
              <a:rPr lang="en-GB" dirty="0" err="1"/>
              <a:t>Reuniões</a:t>
            </a:r>
            <a:r>
              <a:rPr lang="en-GB" dirty="0"/>
              <a:t> de </a:t>
            </a:r>
            <a:r>
              <a:rPr lang="en-GB" dirty="0" err="1"/>
              <a:t>planeamento</a:t>
            </a:r>
            <a:r>
              <a:rPr lang="en-GB" dirty="0"/>
              <a:t> e </a:t>
            </a:r>
            <a:r>
              <a:rPr lang="en-GB" dirty="0" err="1"/>
              <a:t>validação</a:t>
            </a:r>
            <a:endParaRPr lang="en-GB" dirty="0"/>
          </a:p>
          <a:p>
            <a:pPr lvl="1"/>
            <a:r>
              <a:rPr lang="en-GB" dirty="0"/>
              <a:t>Kick off meeting 9 de </a:t>
            </a:r>
            <a:r>
              <a:rPr lang="en-GB" dirty="0" err="1"/>
              <a:t>Dezembro</a:t>
            </a:r>
            <a:r>
              <a:rPr lang="en-GB" dirty="0"/>
              <a:t> </a:t>
            </a:r>
            <a:r>
              <a:rPr lang="en-GB" dirty="0" smtClean="0"/>
              <a:t>LIP </a:t>
            </a:r>
            <a:r>
              <a:rPr lang="en-GB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dirty="0"/>
          </a:p>
          <a:p>
            <a:pPr lvl="1"/>
            <a:r>
              <a:rPr lang="en-GB" dirty="0" err="1"/>
              <a:t>Apresentação</a:t>
            </a:r>
            <a:r>
              <a:rPr lang="en-GB" dirty="0"/>
              <a:t> de </a:t>
            </a:r>
            <a:r>
              <a:rPr lang="en-GB" dirty="0" err="1"/>
              <a:t>proposta</a:t>
            </a:r>
            <a:r>
              <a:rPr lang="en-GB" dirty="0"/>
              <a:t> de </a:t>
            </a:r>
            <a:r>
              <a:rPr lang="en-GB" dirty="0" err="1"/>
              <a:t>conteúdos</a:t>
            </a:r>
            <a:r>
              <a:rPr lang="en-GB" dirty="0"/>
              <a:t>, </a:t>
            </a:r>
            <a:r>
              <a:rPr lang="en-GB" dirty="0" smtClean="0"/>
              <a:t>e </a:t>
            </a:r>
            <a:r>
              <a:rPr lang="en-GB" dirty="0" err="1"/>
              <a:t>marca</a:t>
            </a:r>
            <a:r>
              <a:rPr lang="en-GB" dirty="0"/>
              <a:t> 21 de </a:t>
            </a:r>
            <a:r>
              <a:rPr lang="en-GB" dirty="0" err="1"/>
              <a:t>Dezembro</a:t>
            </a:r>
            <a:r>
              <a:rPr lang="en-GB" dirty="0"/>
              <a:t> LIP</a:t>
            </a:r>
          </a:p>
          <a:p>
            <a:pPr lvl="1"/>
            <a:r>
              <a:rPr lang="en-GB" dirty="0" err="1"/>
              <a:t>Apresentação</a:t>
            </a:r>
            <a:r>
              <a:rPr lang="en-GB" dirty="0"/>
              <a:t> de </a:t>
            </a:r>
            <a:r>
              <a:rPr lang="en-GB" dirty="0" err="1"/>
              <a:t>protótipos</a:t>
            </a:r>
            <a:r>
              <a:rPr lang="en-GB" dirty="0"/>
              <a:t> das </a:t>
            </a:r>
            <a:r>
              <a:rPr lang="en-GB" dirty="0" err="1"/>
              <a:t>estruturas</a:t>
            </a:r>
            <a:r>
              <a:rPr lang="en-GB" dirty="0"/>
              <a:t> </a:t>
            </a:r>
            <a:r>
              <a:rPr lang="en-GB" dirty="0" err="1"/>
              <a:t>cenográficas</a:t>
            </a:r>
            <a:r>
              <a:rPr lang="en-GB" dirty="0"/>
              <a:t> 4 de </a:t>
            </a:r>
            <a:r>
              <a:rPr lang="en-GB" dirty="0" smtClean="0"/>
              <a:t>Janeiro</a:t>
            </a:r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Tarefas</a:t>
            </a:r>
            <a:r>
              <a:rPr lang="en-GB" dirty="0" smtClean="0"/>
              <a:t> </a:t>
            </a:r>
            <a:r>
              <a:rPr lang="en-GB" dirty="0"/>
              <a:t>LIP</a:t>
            </a:r>
          </a:p>
          <a:p>
            <a:pPr lvl="1"/>
            <a:r>
              <a:rPr lang="en-GB" dirty="0" err="1"/>
              <a:t>Entrega</a:t>
            </a:r>
            <a:r>
              <a:rPr lang="en-GB" dirty="0"/>
              <a:t> de </a:t>
            </a:r>
            <a:r>
              <a:rPr lang="en-GB" dirty="0" err="1"/>
              <a:t>conteúdos</a:t>
            </a:r>
            <a:r>
              <a:rPr lang="en-GB" dirty="0"/>
              <a:t> e </a:t>
            </a:r>
            <a:r>
              <a:rPr lang="en-GB" dirty="0" err="1"/>
              <a:t>calendário</a:t>
            </a:r>
            <a:r>
              <a:rPr lang="en-GB" dirty="0"/>
              <a:t> de </a:t>
            </a:r>
            <a:r>
              <a:rPr lang="en-GB" dirty="0" err="1"/>
              <a:t>entrevistas</a:t>
            </a:r>
            <a:r>
              <a:rPr lang="en-GB" dirty="0"/>
              <a:t> a </a:t>
            </a:r>
            <a:r>
              <a:rPr lang="en-GB" dirty="0" err="1"/>
              <a:t>investigadores</a:t>
            </a:r>
            <a:r>
              <a:rPr lang="en-GB" b="1" dirty="0"/>
              <a:t> </a:t>
            </a:r>
            <a:r>
              <a:rPr lang="en-GB" b="1" dirty="0" err="1" smtClean="0"/>
              <a:t>at</a:t>
            </a:r>
            <a:r>
              <a:rPr lang="en-GB" b="1" dirty="0" err="1" smtClean="0"/>
              <a:t>é</a:t>
            </a:r>
            <a:r>
              <a:rPr lang="en-GB" b="1" dirty="0" smtClean="0"/>
              <a:t> </a:t>
            </a:r>
            <a:r>
              <a:rPr lang="en-GB" b="1" dirty="0" smtClean="0"/>
              <a:t>14 </a:t>
            </a:r>
            <a:r>
              <a:rPr lang="en-GB" b="1" dirty="0"/>
              <a:t>de </a:t>
            </a:r>
            <a:r>
              <a:rPr lang="en-GB" b="1" dirty="0" err="1"/>
              <a:t>Dezembro</a:t>
            </a:r>
            <a:endParaRPr lang="en-GB" b="1" dirty="0"/>
          </a:p>
          <a:p>
            <a:pPr lvl="1"/>
            <a:r>
              <a:rPr lang="en-GB" dirty="0" err="1"/>
              <a:t>Definição</a:t>
            </a:r>
            <a:r>
              <a:rPr lang="en-GB" dirty="0"/>
              <a:t> de </a:t>
            </a:r>
            <a:r>
              <a:rPr lang="en-GB" dirty="0" err="1"/>
              <a:t>suportes</a:t>
            </a:r>
            <a:r>
              <a:rPr lang="en-GB" dirty="0"/>
              <a:t> de </a:t>
            </a:r>
            <a:r>
              <a:rPr lang="en-GB" dirty="0" err="1"/>
              <a:t>comunicação</a:t>
            </a:r>
            <a:r>
              <a:rPr lang="en-GB" dirty="0"/>
              <a:t> </a:t>
            </a:r>
            <a:r>
              <a:rPr lang="en-GB" dirty="0" smtClean="0"/>
              <a:t>14 </a:t>
            </a:r>
            <a:r>
              <a:rPr lang="en-GB" dirty="0"/>
              <a:t>de </a:t>
            </a:r>
            <a:r>
              <a:rPr lang="en-GB" dirty="0" err="1"/>
              <a:t>Dezembro</a:t>
            </a:r>
            <a:endParaRPr lang="en-GB" dirty="0"/>
          </a:p>
          <a:p>
            <a:pPr lvl="1"/>
            <a:r>
              <a:rPr lang="en-GB" b="1" dirty="0" err="1"/>
              <a:t>Aprovação</a:t>
            </a:r>
            <a:r>
              <a:rPr lang="en-GB" dirty="0"/>
              <a:t> de </a:t>
            </a:r>
            <a:r>
              <a:rPr lang="en-GB" dirty="0" err="1"/>
              <a:t>proposta</a:t>
            </a:r>
            <a:r>
              <a:rPr lang="en-GB" dirty="0"/>
              <a:t> de </a:t>
            </a:r>
            <a:r>
              <a:rPr lang="en-GB" dirty="0" err="1" smtClean="0"/>
              <a:t>conteúdos</a:t>
            </a:r>
            <a:r>
              <a:rPr lang="en-GB" dirty="0" smtClean="0"/>
              <a:t> e </a:t>
            </a:r>
            <a:r>
              <a:rPr lang="en-GB" dirty="0" err="1"/>
              <a:t>marca</a:t>
            </a:r>
            <a:r>
              <a:rPr lang="en-GB" dirty="0"/>
              <a:t> 22 de </a:t>
            </a:r>
            <a:r>
              <a:rPr lang="en-GB" dirty="0" err="1"/>
              <a:t>Dezembro</a:t>
            </a:r>
            <a:endParaRPr lang="en-GB" dirty="0"/>
          </a:p>
          <a:p>
            <a:pPr lvl="1"/>
            <a:r>
              <a:rPr lang="en-GB" dirty="0" err="1"/>
              <a:t>Definição</a:t>
            </a:r>
            <a:r>
              <a:rPr lang="en-GB" dirty="0"/>
              <a:t> de </a:t>
            </a:r>
            <a:r>
              <a:rPr lang="en-GB" dirty="0" err="1"/>
              <a:t>mobiliário</a:t>
            </a:r>
            <a:r>
              <a:rPr lang="en-GB" dirty="0"/>
              <a:t> e </a:t>
            </a:r>
            <a:r>
              <a:rPr lang="en-GB" dirty="0" err="1"/>
              <a:t>estruturas</a:t>
            </a:r>
            <a:r>
              <a:rPr lang="en-GB" dirty="0"/>
              <a:t> </a:t>
            </a:r>
            <a:r>
              <a:rPr lang="en-GB" dirty="0" err="1"/>
              <a:t>cenográficas</a:t>
            </a:r>
            <a:r>
              <a:rPr lang="en-GB" dirty="0"/>
              <a:t> 22 de </a:t>
            </a:r>
            <a:r>
              <a:rPr lang="en-GB" dirty="0" err="1"/>
              <a:t>Dezembro</a:t>
            </a:r>
            <a:endParaRPr lang="en-GB" dirty="0"/>
          </a:p>
          <a:p>
            <a:pPr lvl="1"/>
            <a:r>
              <a:rPr lang="en-GB" b="1" dirty="0" err="1"/>
              <a:t>Validação</a:t>
            </a:r>
            <a:r>
              <a:rPr lang="en-GB" b="1" dirty="0"/>
              <a:t> </a:t>
            </a:r>
            <a:r>
              <a:rPr lang="en-GB" b="1" dirty="0" err="1"/>
              <a:t>definitiva</a:t>
            </a:r>
            <a:r>
              <a:rPr lang="en-GB" b="1" dirty="0"/>
              <a:t> de </a:t>
            </a:r>
            <a:r>
              <a:rPr lang="en-GB" b="1" dirty="0" err="1"/>
              <a:t>conteúdos</a:t>
            </a:r>
            <a:r>
              <a:rPr lang="en-GB" b="1" dirty="0"/>
              <a:t> </a:t>
            </a:r>
            <a:r>
              <a:rPr lang="en-GB" dirty="0" smtClean="0"/>
              <a:t>24 </a:t>
            </a:r>
            <a:r>
              <a:rPr lang="en-GB" dirty="0"/>
              <a:t>de </a:t>
            </a:r>
            <a:r>
              <a:rPr lang="en-GB" dirty="0" err="1"/>
              <a:t>Dezembro</a:t>
            </a:r>
            <a:r>
              <a:rPr lang="en-GB" dirty="0"/>
              <a:t> a 12 de </a:t>
            </a:r>
            <a:r>
              <a:rPr lang="en-GB" dirty="0" smtClean="0"/>
              <a:t>Janeiro</a:t>
            </a:r>
          </a:p>
          <a:p>
            <a:pPr lvl="1"/>
            <a:r>
              <a:rPr lang="en-GB" b="1" dirty="0" err="1" smtClean="0"/>
              <a:t>Validaç</a:t>
            </a:r>
            <a:r>
              <a:rPr lang="en-GB" b="1" dirty="0" err="1" smtClean="0"/>
              <a:t>ão</a:t>
            </a:r>
            <a:r>
              <a:rPr lang="en-GB" b="1" dirty="0" smtClean="0"/>
              <a:t> final d</a:t>
            </a:r>
            <a:r>
              <a:rPr lang="en-GB" b="1" dirty="0" smtClean="0"/>
              <a:t>e </a:t>
            </a:r>
            <a:r>
              <a:rPr lang="en-GB" b="1" dirty="0" err="1"/>
              <a:t>artes</a:t>
            </a:r>
            <a:r>
              <a:rPr lang="en-GB" b="1" dirty="0"/>
              <a:t> </a:t>
            </a:r>
            <a:r>
              <a:rPr lang="en-GB" b="1" dirty="0" err="1"/>
              <a:t>finais</a:t>
            </a:r>
            <a:r>
              <a:rPr lang="en-GB" b="1" dirty="0"/>
              <a:t> dos </a:t>
            </a:r>
            <a:r>
              <a:rPr lang="en-GB" b="1" dirty="0" err="1"/>
              <a:t>painéis</a:t>
            </a:r>
            <a:r>
              <a:rPr lang="en-GB" dirty="0"/>
              <a:t> </a:t>
            </a:r>
            <a:r>
              <a:rPr lang="en-GB" dirty="0" smtClean="0"/>
              <a:t>de 12 a 22 de Janeiro</a:t>
            </a:r>
            <a:endParaRPr lang="en-GB" dirty="0"/>
          </a:p>
          <a:p>
            <a:pPr lvl="1"/>
            <a:r>
              <a:rPr lang="en-GB" dirty="0" err="1"/>
              <a:t>Aprovação</a:t>
            </a:r>
            <a:r>
              <a:rPr lang="en-GB" dirty="0"/>
              <a:t> de </a:t>
            </a:r>
            <a:r>
              <a:rPr lang="en-GB" dirty="0" err="1"/>
              <a:t>protótipos</a:t>
            </a:r>
            <a:r>
              <a:rPr lang="en-GB" dirty="0"/>
              <a:t> das </a:t>
            </a:r>
            <a:r>
              <a:rPr lang="en-GB" dirty="0" err="1"/>
              <a:t>estruturas</a:t>
            </a:r>
            <a:r>
              <a:rPr lang="en-GB" dirty="0"/>
              <a:t> </a:t>
            </a:r>
            <a:r>
              <a:rPr lang="en-GB" dirty="0" err="1"/>
              <a:t>cenográficas</a:t>
            </a:r>
            <a:r>
              <a:rPr lang="en-GB" dirty="0"/>
              <a:t> 4 de </a:t>
            </a:r>
            <a:r>
              <a:rPr lang="en-GB" dirty="0" smtClean="0"/>
              <a:t>Janeiro</a:t>
            </a:r>
          </a:p>
          <a:p>
            <a:pPr lvl="1"/>
            <a:r>
              <a:rPr lang="en-GB" b="1" dirty="0" err="1" smtClean="0"/>
              <a:t>Primeira</a:t>
            </a:r>
            <a:r>
              <a:rPr lang="en-GB" b="1" dirty="0" smtClean="0"/>
              <a:t> </a:t>
            </a:r>
            <a:r>
              <a:rPr lang="en-GB" b="1" dirty="0" err="1" smtClean="0"/>
              <a:t>montagem</a:t>
            </a:r>
            <a:r>
              <a:rPr lang="en-GB" b="1" dirty="0" smtClean="0"/>
              <a:t> (com </a:t>
            </a:r>
            <a:r>
              <a:rPr lang="en-GB" b="1" dirty="0" err="1" smtClean="0"/>
              <a:t>Toyno</a:t>
            </a:r>
            <a:r>
              <a:rPr lang="en-GB" b="1" dirty="0" smtClean="0"/>
              <a:t>)</a:t>
            </a:r>
            <a:r>
              <a:rPr lang="en-GB" dirty="0" smtClean="0"/>
              <a:t> </a:t>
            </a:r>
            <a:r>
              <a:rPr lang="en-GB" dirty="0" err="1"/>
              <a:t>sexta-</a:t>
            </a:r>
            <a:r>
              <a:rPr lang="en-GB" dirty="0" err="1" smtClean="0"/>
              <a:t>feira</a:t>
            </a:r>
            <a:r>
              <a:rPr lang="en-GB" dirty="0" smtClean="0"/>
              <a:t> </a:t>
            </a:r>
            <a:r>
              <a:rPr lang="en-GB" dirty="0" err="1" smtClean="0"/>
              <a:t>dia</a:t>
            </a:r>
            <a:r>
              <a:rPr lang="en-GB" dirty="0" smtClean="0"/>
              <a:t> 12 de </a:t>
            </a:r>
            <a:r>
              <a:rPr lang="en-GB" dirty="0" err="1" smtClean="0"/>
              <a:t>Fevereiro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Braga </a:t>
            </a:r>
          </a:p>
          <a:p>
            <a:endParaRPr lang="en-GB" dirty="0" smtClean="0"/>
          </a:p>
          <a:p>
            <a:r>
              <a:rPr lang="en-GB" dirty="0" err="1" smtClean="0"/>
              <a:t>Al</a:t>
            </a:r>
            <a:r>
              <a:rPr lang="en-GB" dirty="0" err="1" smtClean="0"/>
              <a:t>ém</a:t>
            </a:r>
            <a:r>
              <a:rPr lang="en-GB" dirty="0" smtClean="0"/>
              <a:t> da </a:t>
            </a:r>
            <a:r>
              <a:rPr lang="en-GB" dirty="0" err="1" smtClean="0"/>
              <a:t>exposição</a:t>
            </a:r>
            <a:r>
              <a:rPr lang="en-GB" dirty="0" smtClean="0"/>
              <a:t>:</a:t>
            </a:r>
          </a:p>
          <a:p>
            <a:pPr lvl="1"/>
            <a:r>
              <a:rPr lang="en-GB" b="1" dirty="0" err="1" smtClean="0"/>
              <a:t>Túnel</a:t>
            </a:r>
            <a:r>
              <a:rPr lang="en-GB" b="1" dirty="0" smtClean="0"/>
              <a:t> do LHC</a:t>
            </a:r>
            <a:r>
              <a:rPr lang="en-GB" dirty="0" smtClean="0"/>
              <a:t> – </a:t>
            </a:r>
            <a:r>
              <a:rPr lang="en-GB" dirty="0" err="1" smtClean="0"/>
              <a:t>montagem</a:t>
            </a:r>
            <a:r>
              <a:rPr lang="en-GB" dirty="0" smtClean="0"/>
              <a:t> </a:t>
            </a:r>
            <a:r>
              <a:rPr lang="en-GB" dirty="0" err="1" smtClean="0"/>
              <a:t>domingo</a:t>
            </a:r>
            <a:r>
              <a:rPr lang="en-GB" dirty="0" smtClean="0"/>
              <a:t> </a:t>
            </a:r>
            <a:r>
              <a:rPr lang="en-GB" dirty="0" err="1" smtClean="0"/>
              <a:t>dia</a:t>
            </a:r>
            <a:r>
              <a:rPr lang="en-GB" dirty="0" smtClean="0"/>
              <a:t> 14 de </a:t>
            </a:r>
            <a:r>
              <a:rPr lang="en-GB" dirty="0" err="1" smtClean="0"/>
              <a:t>Fevereiro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Braga; </a:t>
            </a:r>
            <a:r>
              <a:rPr lang="en-GB" dirty="0" err="1" smtClean="0"/>
              <a:t>treino</a:t>
            </a:r>
            <a:r>
              <a:rPr lang="en-GB" dirty="0" smtClean="0"/>
              <a:t> de </a:t>
            </a:r>
            <a:r>
              <a:rPr lang="en-GB" dirty="0" err="1" smtClean="0"/>
              <a:t>monitores</a:t>
            </a:r>
            <a:r>
              <a:rPr lang="en-GB" dirty="0" smtClean="0"/>
              <a:t> </a:t>
            </a:r>
            <a:r>
              <a:rPr lang="en-GB" dirty="0" err="1" smtClean="0"/>
              <a:t>dia</a:t>
            </a:r>
            <a:r>
              <a:rPr lang="en-GB" dirty="0" smtClean="0"/>
              <a:t> 15 </a:t>
            </a:r>
          </a:p>
          <a:p>
            <a:pPr lvl="1"/>
            <a:r>
              <a:rPr lang="en-GB" b="1" dirty="0" err="1" smtClean="0"/>
              <a:t>Monitores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guiar</a:t>
            </a:r>
            <a:r>
              <a:rPr lang="en-GB" dirty="0" smtClean="0"/>
              <a:t> a </a:t>
            </a:r>
            <a:r>
              <a:rPr lang="en-GB" dirty="0" err="1" smtClean="0"/>
              <a:t>exposição</a:t>
            </a:r>
            <a:r>
              <a:rPr lang="en-GB" dirty="0" smtClean="0"/>
              <a:t> – </a:t>
            </a:r>
            <a:r>
              <a:rPr lang="en-GB" dirty="0" err="1" smtClean="0"/>
              <a:t>visitas</a:t>
            </a:r>
            <a:r>
              <a:rPr lang="en-GB" dirty="0" smtClean="0"/>
              <a:t> </a:t>
            </a:r>
            <a:r>
              <a:rPr lang="en-GB" dirty="0" err="1" smtClean="0"/>
              <a:t>guiadas</a:t>
            </a:r>
            <a:r>
              <a:rPr lang="en-GB" dirty="0" smtClean="0"/>
              <a:t> </a:t>
            </a:r>
            <a:r>
              <a:rPr lang="en-GB" dirty="0" err="1" smtClean="0"/>
              <a:t>regulares</a:t>
            </a:r>
            <a:endParaRPr lang="en-GB" dirty="0" smtClean="0"/>
          </a:p>
          <a:p>
            <a:pPr lvl="1"/>
            <a:r>
              <a:rPr lang="en-GB" dirty="0" err="1" smtClean="0"/>
              <a:t>Palestras</a:t>
            </a:r>
            <a:r>
              <a:rPr lang="en-GB" dirty="0" smtClean="0"/>
              <a:t> de </a:t>
            </a:r>
            <a:r>
              <a:rPr lang="en-GB" dirty="0" err="1" smtClean="0"/>
              <a:t>divulgação</a:t>
            </a:r>
            <a:endParaRPr lang="en-GB" dirty="0" smtClean="0"/>
          </a:p>
          <a:p>
            <a:pPr lvl="1"/>
            <a:r>
              <a:rPr lang="en-GB" dirty="0" err="1" smtClean="0"/>
              <a:t>Publicidade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Etc… - </a:t>
            </a:r>
            <a:r>
              <a:rPr lang="en-GB" dirty="0" err="1" smtClean="0"/>
              <a:t>número</a:t>
            </a:r>
            <a:r>
              <a:rPr lang="en-GB" dirty="0" smtClean="0"/>
              <a:t> (</a:t>
            </a:r>
            <a:r>
              <a:rPr lang="en-GB" dirty="0" err="1" smtClean="0"/>
              <a:t>tendencialmente</a:t>
            </a:r>
            <a:r>
              <a:rPr lang="en-GB" dirty="0" smtClean="0"/>
              <a:t> ∞) de </a:t>
            </a:r>
            <a:r>
              <a:rPr lang="en-GB" dirty="0" err="1" smtClean="0"/>
              <a:t>pormenores</a:t>
            </a:r>
            <a:r>
              <a:rPr lang="en-GB" dirty="0" smtClean="0"/>
              <a:t> </a:t>
            </a:r>
            <a:r>
              <a:rPr lang="en-GB" dirty="0" err="1" smtClean="0"/>
              <a:t>importantes</a:t>
            </a:r>
            <a:r>
              <a:rPr lang="en-GB" dirty="0" smtClean="0"/>
              <a:t> a </a:t>
            </a:r>
            <a:r>
              <a:rPr lang="en-GB" dirty="0" err="1" smtClean="0"/>
              <a:t>organizar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9964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61493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5400000">
            <a:off x="3303547" y="1379832"/>
            <a:ext cx="438974" cy="25087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3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094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Novo site web do LIP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5002" y="5536911"/>
            <a:ext cx="8968998" cy="916324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desenvolvimento</a:t>
            </a:r>
            <a:r>
              <a:rPr lang="en-GB" dirty="0" smtClean="0"/>
              <a:t>!</a:t>
            </a:r>
          </a:p>
          <a:p>
            <a:r>
              <a:rPr lang="en-GB" dirty="0" err="1" smtClean="0"/>
              <a:t>Vai</a:t>
            </a:r>
            <a:r>
              <a:rPr lang="en-GB" dirty="0" smtClean="0"/>
              <a:t> </a:t>
            </a:r>
            <a:r>
              <a:rPr lang="en-GB" dirty="0" err="1" smtClean="0"/>
              <a:t>entrar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operaç</a:t>
            </a:r>
            <a:r>
              <a:rPr lang="en-GB" dirty="0" err="1" smtClean="0"/>
              <a:t>ão</a:t>
            </a:r>
            <a:r>
              <a:rPr lang="en-GB" dirty="0"/>
              <a:t> </a:t>
            </a:r>
            <a:r>
              <a:rPr lang="en-GB" dirty="0" smtClean="0"/>
              <a:t>com as </a:t>
            </a:r>
            <a:r>
              <a:rPr lang="en-GB" dirty="0" err="1" smtClean="0"/>
              <a:t>comemorações</a:t>
            </a:r>
            <a:r>
              <a:rPr lang="en-GB" dirty="0" smtClean="0"/>
              <a:t> dos 30 </a:t>
            </a:r>
            <a:r>
              <a:rPr lang="en-GB" dirty="0" err="1" smtClean="0"/>
              <a:t>anos</a:t>
            </a:r>
            <a:r>
              <a:rPr lang="en-GB" dirty="0" smtClean="0"/>
              <a:t> do LIP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574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37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Mapa</a:t>
            </a:r>
            <a:r>
              <a:rPr lang="en-GB" dirty="0" smtClean="0"/>
              <a:t> do novo site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88132" y="878075"/>
            <a:ext cx="4307668" cy="58134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100" dirty="0" err="1" smtClean="0"/>
              <a:t>Secções</a:t>
            </a:r>
            <a:r>
              <a:rPr lang="en-GB" sz="1100" dirty="0"/>
              <a:t>:</a:t>
            </a:r>
          </a:p>
          <a:p>
            <a:pPr marL="0" indent="0">
              <a:buNone/>
            </a:pPr>
            <a:r>
              <a:rPr lang="en-GB" sz="1100" dirty="0"/>
              <a:t>PÁGINA DE </a:t>
            </a:r>
            <a:r>
              <a:rPr lang="en-GB" sz="1100" dirty="0" smtClean="0"/>
              <a:t>ENTRADA / SOBRE </a:t>
            </a:r>
            <a:r>
              <a:rPr lang="en-GB" sz="1100" dirty="0"/>
              <a:t>O </a:t>
            </a:r>
            <a:r>
              <a:rPr lang="en-GB" sz="1100" dirty="0" smtClean="0"/>
              <a:t>LIP / INVESTIGAÇÃO / AGENDA / DIVULGAÇÃO / IMPRENSA / FORMAÇÃO AVANÇADA / SERVIÇOS / TÓPICOS</a:t>
            </a:r>
            <a:endParaRPr lang="en-GB" sz="1100" dirty="0"/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sz="1100" dirty="0" smtClean="0"/>
              <a:t>+ </a:t>
            </a:r>
            <a:r>
              <a:rPr lang="en-GB" sz="1100" dirty="0"/>
              <a:t>PÁGINA DE ENTRADA</a:t>
            </a:r>
          </a:p>
          <a:p>
            <a:pPr marL="0" indent="0">
              <a:buNone/>
            </a:pPr>
            <a:r>
              <a:rPr lang="en-GB" sz="1100" dirty="0" err="1"/>
              <a:t>Destaques</a:t>
            </a:r>
            <a:endParaRPr lang="en-GB" sz="1100" dirty="0"/>
          </a:p>
          <a:p>
            <a:pPr marL="0" indent="0">
              <a:buNone/>
            </a:pPr>
            <a:r>
              <a:rPr lang="en-GB" sz="1100" dirty="0" err="1"/>
              <a:t>Últimas</a:t>
            </a:r>
            <a:r>
              <a:rPr lang="en-GB" sz="1100" dirty="0"/>
              <a:t> </a:t>
            </a:r>
            <a:r>
              <a:rPr lang="en-GB" sz="1100" dirty="0" err="1"/>
              <a:t>noticias</a:t>
            </a:r>
            <a:r>
              <a:rPr lang="en-GB" sz="1100" dirty="0"/>
              <a:t>  (</a:t>
            </a:r>
            <a:r>
              <a:rPr lang="en-GB" sz="1100" dirty="0" err="1"/>
              <a:t>Todas</a:t>
            </a:r>
            <a:r>
              <a:rPr lang="en-GB" sz="1100" dirty="0"/>
              <a:t> as </a:t>
            </a:r>
            <a:r>
              <a:rPr lang="en-GB" sz="1100" dirty="0" err="1"/>
              <a:t>noticias</a:t>
            </a:r>
            <a:r>
              <a:rPr lang="en-GB" sz="1100" dirty="0"/>
              <a:t> {link}, </a:t>
            </a:r>
            <a:r>
              <a:rPr lang="en-GB" sz="1100" dirty="0" err="1"/>
              <a:t>Notas</a:t>
            </a:r>
            <a:r>
              <a:rPr lang="en-GB" sz="1100" dirty="0"/>
              <a:t> de </a:t>
            </a:r>
            <a:r>
              <a:rPr lang="en-GB" sz="1100" dirty="0" err="1"/>
              <a:t>Imprensa</a:t>
            </a:r>
            <a:r>
              <a:rPr lang="en-GB" sz="1100" dirty="0"/>
              <a:t> {link})</a:t>
            </a:r>
          </a:p>
          <a:p>
            <a:pPr marL="0" indent="0">
              <a:buNone/>
            </a:pPr>
            <a:r>
              <a:rPr lang="en-GB" sz="1100" dirty="0"/>
              <a:t>Agenda (</a:t>
            </a:r>
            <a:r>
              <a:rPr lang="en-GB" sz="1100" dirty="0" err="1"/>
              <a:t>Eventos</a:t>
            </a:r>
            <a:r>
              <a:rPr lang="en-GB" sz="1100" dirty="0"/>
              <a:t>, </a:t>
            </a:r>
            <a:r>
              <a:rPr lang="en-GB" sz="1100" dirty="0" err="1"/>
              <a:t>Seminários</a:t>
            </a:r>
            <a:r>
              <a:rPr lang="en-GB" sz="1100" dirty="0"/>
              <a:t>)</a:t>
            </a:r>
          </a:p>
          <a:p>
            <a:pPr marL="0" indent="0">
              <a:buNone/>
            </a:pPr>
            <a:r>
              <a:rPr lang="en-GB" sz="1100" dirty="0" err="1"/>
              <a:t>Tópicos</a:t>
            </a:r>
            <a:r>
              <a:rPr lang="en-GB" sz="1100" dirty="0"/>
              <a:t> (</a:t>
            </a:r>
            <a:r>
              <a:rPr lang="en-GB" sz="1100" dirty="0" err="1"/>
              <a:t>tópicos</a:t>
            </a:r>
            <a:r>
              <a:rPr lang="en-GB" sz="1100" dirty="0"/>
              <a:t> de </a:t>
            </a:r>
            <a:r>
              <a:rPr lang="en-GB" sz="1100" dirty="0" err="1"/>
              <a:t>física</a:t>
            </a:r>
            <a:r>
              <a:rPr lang="en-GB" sz="1100" dirty="0"/>
              <a:t> de </a:t>
            </a:r>
            <a:r>
              <a:rPr lang="en-GB" sz="1100" dirty="0" err="1"/>
              <a:t>partículas</a:t>
            </a:r>
            <a:r>
              <a:rPr lang="en-GB" sz="1100" dirty="0"/>
              <a:t>, ex: Higgs Boson, Dark Matter)</a:t>
            </a:r>
          </a:p>
          <a:p>
            <a:pPr marL="0" indent="0">
              <a:buNone/>
            </a:pPr>
            <a:r>
              <a:rPr lang="en-GB" sz="1100" dirty="0" err="1"/>
              <a:t>Boletim</a:t>
            </a:r>
            <a:endParaRPr lang="en-GB" sz="1100" dirty="0"/>
          </a:p>
          <a:p>
            <a:pPr marL="0" indent="0">
              <a:buNone/>
            </a:pPr>
            <a:r>
              <a:rPr lang="en-GB" sz="1100" dirty="0" err="1"/>
              <a:t>Ligações</a:t>
            </a:r>
            <a:endParaRPr lang="en-GB" sz="1100" dirty="0"/>
          </a:p>
          <a:p>
            <a:pPr marL="0" indent="0">
              <a:buNone/>
            </a:pPr>
            <a:r>
              <a:rPr lang="en-GB" sz="1100" dirty="0" err="1"/>
              <a:t>Logotipos</a:t>
            </a:r>
            <a:r>
              <a:rPr lang="en-GB" sz="1100" dirty="0"/>
              <a:t> dos </a:t>
            </a:r>
            <a:r>
              <a:rPr lang="en-GB" sz="1100" dirty="0" err="1"/>
              <a:t>Parceiros</a:t>
            </a:r>
            <a:r>
              <a:rPr lang="en-GB" sz="1100" dirty="0"/>
              <a:t> (no final da </a:t>
            </a:r>
            <a:r>
              <a:rPr lang="en-GB" sz="1100" dirty="0" err="1"/>
              <a:t>página</a:t>
            </a:r>
            <a:r>
              <a:rPr lang="en-GB" sz="1100" dirty="0"/>
              <a:t> - footer)</a:t>
            </a:r>
          </a:p>
          <a:p>
            <a:pPr marL="0" indent="0">
              <a:buNone/>
            </a:pPr>
            <a:endParaRPr lang="en-GB" sz="1100" dirty="0" smtClean="0"/>
          </a:p>
          <a:p>
            <a:pPr marL="0" indent="0">
              <a:buNone/>
            </a:pPr>
            <a:r>
              <a:rPr lang="en-GB" sz="1100" dirty="0" smtClean="0"/>
              <a:t>+ </a:t>
            </a:r>
            <a:r>
              <a:rPr lang="en-GB" sz="1100" dirty="0"/>
              <a:t>SOBRE O LIP</a:t>
            </a:r>
          </a:p>
          <a:p>
            <a:pPr marL="0" indent="0">
              <a:buNone/>
            </a:pPr>
            <a:r>
              <a:rPr lang="en-GB" sz="1100" dirty="0" err="1"/>
              <a:t>Apresentação</a:t>
            </a:r>
            <a:r>
              <a:rPr lang="en-GB" sz="1100" dirty="0"/>
              <a:t>, </a:t>
            </a:r>
            <a:r>
              <a:rPr lang="en-GB" sz="1100" dirty="0" err="1"/>
              <a:t>História</a:t>
            </a:r>
            <a:r>
              <a:rPr lang="en-GB" sz="1100" dirty="0"/>
              <a:t>, </a:t>
            </a:r>
            <a:r>
              <a:rPr lang="en-GB" sz="1100" dirty="0" err="1"/>
              <a:t>Áreas</a:t>
            </a:r>
            <a:r>
              <a:rPr lang="en-GB" sz="1100" dirty="0"/>
              <a:t> de </a:t>
            </a:r>
            <a:r>
              <a:rPr lang="en-GB" sz="1100" dirty="0" err="1"/>
              <a:t>Actividade</a:t>
            </a:r>
            <a:r>
              <a:rPr lang="en-GB" sz="1100" dirty="0"/>
              <a:t> , LIP </a:t>
            </a:r>
            <a:r>
              <a:rPr lang="en-GB" sz="1100" dirty="0" err="1"/>
              <a:t>em</a:t>
            </a:r>
            <a:r>
              <a:rPr lang="en-GB" sz="1100" dirty="0"/>
              <a:t> </a:t>
            </a:r>
            <a:r>
              <a:rPr lang="en-GB" sz="1100" dirty="0" err="1"/>
              <a:t>Números</a:t>
            </a:r>
            <a:r>
              <a:rPr lang="en-GB" sz="1100" dirty="0"/>
              <a:t>,  Info </a:t>
            </a:r>
            <a:r>
              <a:rPr lang="en-GB" sz="1100" dirty="0" err="1"/>
              <a:t>Institucional</a:t>
            </a:r>
            <a:r>
              <a:rPr lang="en-GB" sz="1100" dirty="0"/>
              <a:t> - </a:t>
            </a:r>
            <a:r>
              <a:rPr lang="en-GB" sz="1100" dirty="0" err="1"/>
              <a:t>Organização</a:t>
            </a:r>
            <a:r>
              <a:rPr lang="en-GB" sz="1100" dirty="0"/>
              <a:t>, </a:t>
            </a:r>
            <a:r>
              <a:rPr lang="en-GB" sz="1100" dirty="0" err="1"/>
              <a:t>Relatórios</a:t>
            </a:r>
            <a:r>
              <a:rPr lang="en-GB" sz="1100" dirty="0"/>
              <a:t> e </a:t>
            </a:r>
            <a:r>
              <a:rPr lang="en-GB" sz="1100" dirty="0" err="1" smtClean="0"/>
              <a:t>Avaliação</a:t>
            </a:r>
            <a:r>
              <a:rPr lang="en-GB" sz="1100" dirty="0" smtClean="0"/>
              <a:t>, </a:t>
            </a:r>
            <a:r>
              <a:rPr lang="en-GB" sz="1100" dirty="0" err="1" smtClean="0"/>
              <a:t>Pessoas</a:t>
            </a:r>
            <a:r>
              <a:rPr lang="en-GB" sz="1100" dirty="0" smtClean="0"/>
              <a:t>, </a:t>
            </a:r>
            <a:r>
              <a:rPr lang="en-GB" sz="1100" dirty="0" err="1" smtClean="0"/>
              <a:t>Contactos</a:t>
            </a:r>
            <a:r>
              <a:rPr lang="en-GB" sz="1100" dirty="0" smtClean="0"/>
              <a:t> </a:t>
            </a:r>
            <a:r>
              <a:rPr lang="en-GB" sz="1100" dirty="0"/>
              <a:t>e </a:t>
            </a:r>
            <a:r>
              <a:rPr lang="en-GB" sz="1100" dirty="0" err="1" smtClean="0"/>
              <a:t>Localização</a:t>
            </a:r>
            <a:r>
              <a:rPr lang="en-GB" sz="1100" dirty="0" smtClean="0"/>
              <a:t>, </a:t>
            </a:r>
            <a:r>
              <a:rPr lang="en-GB" sz="1100" dirty="0" err="1" smtClean="0"/>
              <a:t>Concursos</a:t>
            </a:r>
            <a:r>
              <a:rPr lang="en-GB" sz="1100" dirty="0" smtClean="0"/>
              <a:t> </a:t>
            </a:r>
            <a:r>
              <a:rPr lang="en-GB" sz="1100" dirty="0"/>
              <a:t>de </a:t>
            </a:r>
            <a:r>
              <a:rPr lang="en-GB" sz="1100" dirty="0" err="1" smtClean="0"/>
              <a:t>Aquisição</a:t>
            </a:r>
            <a:r>
              <a:rPr lang="en-GB" sz="1100" dirty="0" smtClean="0"/>
              <a:t>, </a:t>
            </a:r>
            <a:r>
              <a:rPr lang="en-GB" sz="1100" dirty="0" err="1" smtClean="0"/>
              <a:t>Recrutamento</a:t>
            </a:r>
            <a:endParaRPr lang="en-GB" sz="1100" dirty="0" smtClean="0"/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sz="1100" dirty="0"/>
              <a:t>+ INVESTIGAÇÃO </a:t>
            </a:r>
          </a:p>
          <a:p>
            <a:pPr marL="0" indent="0">
              <a:buNone/>
            </a:pPr>
            <a:r>
              <a:rPr lang="en-GB" sz="1100" dirty="0"/>
              <a:t>A </a:t>
            </a:r>
            <a:r>
              <a:rPr lang="en-GB" sz="1100" dirty="0" err="1"/>
              <a:t>investigação</a:t>
            </a:r>
            <a:r>
              <a:rPr lang="en-GB" sz="1100" dirty="0"/>
              <a:t> no LIP (3 </a:t>
            </a:r>
            <a:r>
              <a:rPr lang="en-GB" sz="1100" dirty="0" err="1"/>
              <a:t>Áreas</a:t>
            </a:r>
            <a:r>
              <a:rPr lang="en-GB" sz="1100" dirty="0"/>
              <a:t>/</a:t>
            </a:r>
            <a:r>
              <a:rPr lang="en-GB" sz="1100" dirty="0" err="1"/>
              <a:t>Linhas</a:t>
            </a:r>
            <a:r>
              <a:rPr lang="en-GB" sz="1100" dirty="0"/>
              <a:t> de </a:t>
            </a:r>
            <a:r>
              <a:rPr lang="en-GB" sz="1100" dirty="0" err="1"/>
              <a:t>Investigação</a:t>
            </a:r>
            <a:r>
              <a:rPr lang="en-GB" sz="1100" dirty="0"/>
              <a:t>)</a:t>
            </a:r>
          </a:p>
          <a:p>
            <a:pPr marL="0" indent="0">
              <a:buNone/>
            </a:pPr>
            <a:r>
              <a:rPr lang="en-GB" sz="1100" dirty="0" err="1" smtClean="0"/>
              <a:t>Física</a:t>
            </a:r>
            <a:r>
              <a:rPr lang="en-GB" sz="1100" dirty="0" smtClean="0"/>
              <a:t> </a:t>
            </a:r>
            <a:r>
              <a:rPr lang="en-GB" sz="1100" dirty="0"/>
              <a:t>Experimental de </a:t>
            </a:r>
            <a:r>
              <a:rPr lang="en-GB" sz="1100" dirty="0" err="1"/>
              <a:t>Partículas</a:t>
            </a:r>
            <a:r>
              <a:rPr lang="en-GB" sz="1100" dirty="0"/>
              <a:t> e </a:t>
            </a:r>
            <a:r>
              <a:rPr lang="en-GB" sz="1100" dirty="0" err="1"/>
              <a:t>Astropartículas</a:t>
            </a:r>
            <a:endParaRPr lang="en-GB" sz="1100" dirty="0"/>
          </a:p>
          <a:p>
            <a:pPr marL="0" indent="0">
              <a:buNone/>
            </a:pPr>
            <a:r>
              <a:rPr lang="en-GB" sz="1100" dirty="0" err="1" smtClean="0"/>
              <a:t>Desenvolvimento</a:t>
            </a:r>
            <a:r>
              <a:rPr lang="en-GB" sz="1100" dirty="0" smtClean="0"/>
              <a:t> </a:t>
            </a:r>
            <a:r>
              <a:rPr lang="en-GB" sz="1100" dirty="0"/>
              <a:t>de </a:t>
            </a:r>
            <a:r>
              <a:rPr lang="en-GB" sz="1100" dirty="0" err="1"/>
              <a:t>Novos</a:t>
            </a:r>
            <a:r>
              <a:rPr lang="en-GB" sz="1100" dirty="0"/>
              <a:t> </a:t>
            </a:r>
            <a:r>
              <a:rPr lang="en-GB" sz="1100" dirty="0" err="1"/>
              <a:t>Instrumentos</a:t>
            </a:r>
            <a:r>
              <a:rPr lang="en-GB" sz="1100" dirty="0"/>
              <a:t> e </a:t>
            </a:r>
            <a:r>
              <a:rPr lang="en-GB" sz="1100" dirty="0" err="1"/>
              <a:t>Métodos</a:t>
            </a:r>
            <a:endParaRPr lang="en-GB" sz="1100" dirty="0"/>
          </a:p>
          <a:p>
            <a:pPr marL="0" indent="0">
              <a:buNone/>
            </a:pPr>
            <a:r>
              <a:rPr lang="en-GB" sz="1100" dirty="0" err="1" smtClean="0"/>
              <a:t>Computaç</a:t>
            </a:r>
            <a:r>
              <a:rPr lang="en-GB" sz="1100" dirty="0" err="1" smtClean="0"/>
              <a:t>ão</a:t>
            </a:r>
            <a:endParaRPr lang="en-GB" sz="1100" dirty="0" smtClean="0"/>
          </a:p>
          <a:p>
            <a:pPr marL="0" indent="0">
              <a:buNone/>
            </a:pPr>
            <a:endParaRPr lang="en-GB" sz="1100" dirty="0" smtClean="0"/>
          </a:p>
          <a:p>
            <a:pPr marL="0" indent="0">
              <a:buNone/>
            </a:pPr>
            <a:r>
              <a:rPr lang="en-GB" sz="1100" dirty="0" err="1" smtClean="0"/>
              <a:t>Infrastruturas</a:t>
            </a:r>
            <a:r>
              <a:rPr lang="en-GB" sz="1100" dirty="0"/>
              <a:t>:</a:t>
            </a:r>
          </a:p>
          <a:p>
            <a:pPr marL="0" indent="0">
              <a:buNone/>
            </a:pPr>
            <a:r>
              <a:rPr lang="en-GB" sz="1100" dirty="0" err="1"/>
              <a:t>Laboratório</a:t>
            </a:r>
            <a:r>
              <a:rPr lang="en-GB" sz="1100" dirty="0"/>
              <a:t> de </a:t>
            </a:r>
            <a:r>
              <a:rPr lang="en-GB" sz="1100" dirty="0" err="1"/>
              <a:t>Detectores</a:t>
            </a:r>
            <a:endParaRPr lang="en-GB" sz="1100" dirty="0"/>
          </a:p>
          <a:p>
            <a:pPr marL="0" indent="0">
              <a:buNone/>
            </a:pPr>
            <a:r>
              <a:rPr lang="en-GB" sz="1100" dirty="0" err="1"/>
              <a:t>Laboratório</a:t>
            </a:r>
            <a:r>
              <a:rPr lang="en-GB" sz="1100" dirty="0"/>
              <a:t> de </a:t>
            </a:r>
            <a:r>
              <a:rPr lang="en-GB" sz="1100" dirty="0" err="1"/>
              <a:t>Electrónica</a:t>
            </a:r>
            <a:endParaRPr lang="en-GB" sz="1100" dirty="0"/>
          </a:p>
          <a:p>
            <a:pPr marL="0" indent="0">
              <a:buNone/>
            </a:pPr>
            <a:r>
              <a:rPr lang="en-GB" sz="1100" dirty="0" err="1"/>
              <a:t>Oficina</a:t>
            </a:r>
            <a:r>
              <a:rPr lang="en-GB" sz="1100" dirty="0"/>
              <a:t> de </a:t>
            </a:r>
            <a:r>
              <a:rPr lang="en-GB" sz="1100" dirty="0" err="1"/>
              <a:t>Mecânica</a:t>
            </a:r>
            <a:r>
              <a:rPr lang="en-GB" sz="1100" dirty="0"/>
              <a:t> de </a:t>
            </a:r>
            <a:r>
              <a:rPr lang="en-GB" sz="1100" dirty="0" err="1"/>
              <a:t>Precisão</a:t>
            </a:r>
            <a:endParaRPr lang="en-GB" sz="1100" dirty="0"/>
          </a:p>
          <a:p>
            <a:pPr marL="0" indent="0">
              <a:buNone/>
            </a:pPr>
            <a:endParaRPr lang="en-GB" sz="900" dirty="0"/>
          </a:p>
          <a:p>
            <a:pPr marL="0" indent="0">
              <a:buNone/>
            </a:pPr>
            <a:endParaRPr lang="en-GB" sz="9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199" y="878075"/>
            <a:ext cx="4382137" cy="58134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 smtClean="0"/>
              <a:t>+ </a:t>
            </a:r>
            <a:r>
              <a:rPr lang="en-GB" sz="1200" dirty="0"/>
              <a:t>AGENDA (</a:t>
            </a:r>
            <a:r>
              <a:rPr lang="en-GB" sz="1200" dirty="0" err="1"/>
              <a:t>Eventos</a:t>
            </a:r>
            <a:r>
              <a:rPr lang="en-GB" sz="1200" dirty="0"/>
              <a:t> e </a:t>
            </a:r>
            <a:r>
              <a:rPr lang="en-GB" sz="1200" dirty="0" err="1" smtClean="0"/>
              <a:t>Seminários</a:t>
            </a:r>
            <a:r>
              <a:rPr lang="en-GB" sz="1200" dirty="0" smtClean="0"/>
              <a:t>, </a:t>
            </a:r>
            <a:r>
              <a:rPr lang="en-GB" sz="1200" dirty="0" err="1" smtClean="0"/>
              <a:t>Conferências</a:t>
            </a:r>
            <a:r>
              <a:rPr lang="en-GB" sz="1200" dirty="0"/>
              <a:t>)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200" dirty="0"/>
              <a:t>+ </a:t>
            </a:r>
            <a:r>
              <a:rPr lang="en-GB" sz="1200" dirty="0" smtClean="0"/>
              <a:t>DIVULGAÇÃO</a:t>
            </a:r>
          </a:p>
          <a:p>
            <a:pPr marL="0" indent="0">
              <a:buNone/>
            </a:pPr>
            <a:r>
              <a:rPr lang="en-GB" sz="1200" dirty="0" smtClean="0"/>
              <a:t>Site </a:t>
            </a:r>
            <a:r>
              <a:rPr lang="en-GB" sz="1200" dirty="0"/>
              <a:t>de Outreach - </a:t>
            </a:r>
            <a:r>
              <a:rPr lang="en-GB" sz="1200" dirty="0" err="1"/>
              <a:t>Contactos</a:t>
            </a:r>
            <a:r>
              <a:rPr lang="en-GB" sz="1200" dirty="0"/>
              <a:t>, </a:t>
            </a:r>
            <a:r>
              <a:rPr lang="en-GB" sz="1200" dirty="0" err="1"/>
              <a:t>Ligações</a:t>
            </a:r>
            <a:r>
              <a:rPr lang="en-GB" sz="1200" dirty="0"/>
              <a:t>(</a:t>
            </a:r>
            <a:r>
              <a:rPr lang="en-GB" sz="1200" dirty="0" err="1"/>
              <a:t>moodle</a:t>
            </a:r>
            <a:r>
              <a:rPr lang="en-GB" sz="1200" dirty="0"/>
              <a:t>, outros), </a:t>
            </a:r>
            <a:r>
              <a:rPr lang="en-GB" sz="1200" dirty="0" err="1"/>
              <a:t>Lista</a:t>
            </a:r>
            <a:r>
              <a:rPr lang="en-GB" sz="1200" dirty="0"/>
              <a:t> de </a:t>
            </a:r>
            <a:r>
              <a:rPr lang="en-GB" sz="1200" dirty="0" err="1"/>
              <a:t>eventos</a:t>
            </a:r>
            <a:r>
              <a:rPr lang="en-GB" sz="1200" dirty="0"/>
              <a:t>, Link </a:t>
            </a:r>
            <a:r>
              <a:rPr lang="en-GB" sz="1200" dirty="0" err="1"/>
              <a:t>para</a:t>
            </a:r>
            <a:r>
              <a:rPr lang="en-GB" sz="1200" dirty="0"/>
              <a:t> o </a:t>
            </a:r>
            <a:r>
              <a:rPr lang="en-GB" sz="1200" dirty="0" err="1" smtClean="0"/>
              <a:t>Boletim</a:t>
            </a:r>
            <a:r>
              <a:rPr lang="en-GB" sz="1200" dirty="0" smtClean="0"/>
              <a:t>, </a:t>
            </a:r>
            <a:r>
              <a:rPr lang="en-GB" sz="1200" dirty="0" err="1" smtClean="0"/>
              <a:t>Actividades</a:t>
            </a:r>
            <a:r>
              <a:rPr lang="en-GB" sz="1200" dirty="0" smtClean="0"/>
              <a:t>, </a:t>
            </a:r>
            <a:r>
              <a:rPr lang="en-GB" sz="1200" dirty="0" err="1" smtClean="0"/>
              <a:t>Recursos</a:t>
            </a:r>
            <a:endParaRPr lang="en-GB" sz="1200" dirty="0"/>
          </a:p>
          <a:p>
            <a:pPr marL="0" indent="0">
              <a:buNone/>
            </a:pPr>
            <a:r>
              <a:rPr lang="en-GB" sz="1200" dirty="0" smtClean="0"/>
              <a:t> 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+ IMPRENSA</a:t>
            </a:r>
          </a:p>
          <a:p>
            <a:pPr marL="0" indent="0">
              <a:buNone/>
            </a:pPr>
            <a:r>
              <a:rPr lang="en-GB" sz="1200" dirty="0" err="1" smtClean="0"/>
              <a:t>Notícias</a:t>
            </a:r>
            <a:r>
              <a:rPr lang="en-GB" sz="1200" dirty="0" smtClean="0"/>
              <a:t>, </a:t>
            </a:r>
            <a:r>
              <a:rPr lang="en-GB" sz="1200" dirty="0" err="1" smtClean="0"/>
              <a:t>Notas</a:t>
            </a:r>
            <a:r>
              <a:rPr lang="en-GB" sz="1200" dirty="0" smtClean="0"/>
              <a:t> </a:t>
            </a:r>
            <a:r>
              <a:rPr lang="en-GB" sz="1200" dirty="0"/>
              <a:t>de </a:t>
            </a:r>
            <a:r>
              <a:rPr lang="en-GB" sz="1200" dirty="0" err="1" smtClean="0"/>
              <a:t>Imprensa</a:t>
            </a:r>
            <a:r>
              <a:rPr lang="en-GB" sz="1200" dirty="0" smtClean="0"/>
              <a:t>, </a:t>
            </a:r>
            <a:r>
              <a:rPr lang="en-GB" sz="1200" dirty="0" err="1" smtClean="0"/>
              <a:t>Ver</a:t>
            </a:r>
            <a:r>
              <a:rPr lang="en-GB" sz="1200" dirty="0" smtClean="0"/>
              <a:t> </a:t>
            </a:r>
            <a:r>
              <a:rPr lang="en-GB" sz="1200" dirty="0"/>
              <a:t>Nota, </a:t>
            </a:r>
            <a:r>
              <a:rPr lang="en-GB" sz="1200" dirty="0" err="1" smtClean="0"/>
              <a:t>Detalhes</a:t>
            </a:r>
            <a:r>
              <a:rPr lang="en-GB" sz="1200" dirty="0" smtClean="0"/>
              <a:t>, </a:t>
            </a:r>
            <a:r>
              <a:rPr lang="en-GB" sz="1200" dirty="0" err="1" smtClean="0"/>
              <a:t>Recortes</a:t>
            </a:r>
            <a:r>
              <a:rPr lang="en-GB" sz="1200" dirty="0" smtClean="0"/>
              <a:t> </a:t>
            </a:r>
            <a:r>
              <a:rPr lang="en-GB" sz="1200" dirty="0"/>
              <a:t>de </a:t>
            </a:r>
            <a:r>
              <a:rPr lang="en-GB" sz="1200" dirty="0" err="1"/>
              <a:t>Imprensa</a:t>
            </a:r>
            <a:r>
              <a:rPr lang="en-GB" sz="1200" dirty="0"/>
              <a:t> </a:t>
            </a:r>
          </a:p>
          <a:p>
            <a:pPr marL="0" indent="0">
              <a:buNone/>
            </a:pPr>
            <a:r>
              <a:rPr lang="en-GB" sz="1200" dirty="0"/>
              <a:t> </a:t>
            </a:r>
          </a:p>
          <a:p>
            <a:pPr marL="0" indent="0">
              <a:buNone/>
            </a:pPr>
            <a:r>
              <a:rPr lang="en-GB" sz="1200" dirty="0"/>
              <a:t>+ FORMAÇÃO </a:t>
            </a:r>
            <a:r>
              <a:rPr lang="en-GB" sz="1200" dirty="0" smtClean="0"/>
              <a:t>AVANÇADA</a:t>
            </a:r>
          </a:p>
          <a:p>
            <a:pPr marL="0" indent="0">
              <a:buNone/>
            </a:pPr>
            <a:r>
              <a:rPr lang="en-GB" sz="1200" dirty="0" smtClean="0"/>
              <a:t>LIP </a:t>
            </a:r>
            <a:r>
              <a:rPr lang="en-GB" sz="1200" dirty="0" err="1"/>
              <a:t>Oportunidades</a:t>
            </a:r>
            <a:r>
              <a:rPr lang="en-GB" sz="1200" dirty="0"/>
              <a:t> de </a:t>
            </a:r>
            <a:r>
              <a:rPr lang="en-GB" sz="1200" dirty="0" err="1"/>
              <a:t>Teses</a:t>
            </a:r>
            <a:endParaRPr lang="en-GB" sz="1200" dirty="0"/>
          </a:p>
          <a:p>
            <a:pPr marL="0" indent="0">
              <a:buNone/>
            </a:pPr>
            <a:r>
              <a:rPr lang="en-GB" sz="1200" dirty="0" err="1"/>
              <a:t>Programas</a:t>
            </a:r>
            <a:r>
              <a:rPr lang="en-GB" sz="1200" dirty="0"/>
              <a:t> </a:t>
            </a:r>
            <a:r>
              <a:rPr lang="en-GB" sz="1200" dirty="0" err="1"/>
              <a:t>Doutorais</a:t>
            </a:r>
            <a:r>
              <a:rPr lang="en-GB" sz="1200" dirty="0"/>
              <a:t> - IDPASC, DAEPHYS</a:t>
            </a:r>
          </a:p>
          <a:p>
            <a:pPr marL="0" indent="0">
              <a:buNone/>
            </a:pPr>
            <a:r>
              <a:rPr lang="en-GB" sz="1200" dirty="0"/>
              <a:t> </a:t>
            </a:r>
          </a:p>
          <a:p>
            <a:pPr marL="0" indent="0">
              <a:buNone/>
            </a:pPr>
            <a:r>
              <a:rPr lang="en-GB" sz="1200" dirty="0"/>
              <a:t>+ SERVIÇOS (?) </a:t>
            </a:r>
          </a:p>
          <a:p>
            <a:pPr marL="0" indent="0">
              <a:buNone/>
            </a:pPr>
            <a:r>
              <a:rPr lang="en-GB" sz="1200" dirty="0" err="1"/>
              <a:t>Computação</a:t>
            </a:r>
            <a:r>
              <a:rPr lang="en-GB" sz="1200" dirty="0"/>
              <a:t> - </a:t>
            </a:r>
            <a:r>
              <a:rPr lang="en-GB" sz="1200" dirty="0" err="1"/>
              <a:t>Apresentação</a:t>
            </a:r>
            <a:r>
              <a:rPr lang="en-GB" sz="1200" dirty="0"/>
              <a:t>, </a:t>
            </a:r>
            <a:r>
              <a:rPr lang="en-GB" sz="1200" dirty="0" err="1"/>
              <a:t>Projectos</a:t>
            </a:r>
            <a:r>
              <a:rPr lang="en-GB" sz="1200" dirty="0"/>
              <a:t>, </a:t>
            </a:r>
            <a:r>
              <a:rPr lang="en-GB" sz="1200" dirty="0" err="1"/>
              <a:t>Centros</a:t>
            </a:r>
            <a:r>
              <a:rPr lang="en-GB" sz="1200" dirty="0"/>
              <a:t> de Dados, </a:t>
            </a:r>
            <a:r>
              <a:rPr lang="en-GB" sz="1200" dirty="0" err="1"/>
              <a:t>Equipa</a:t>
            </a:r>
            <a:endParaRPr lang="en-GB" sz="1200" dirty="0"/>
          </a:p>
          <a:p>
            <a:pPr marL="0" indent="0">
              <a:buNone/>
            </a:pPr>
            <a:r>
              <a:rPr lang="en-GB" sz="1200" dirty="0" err="1"/>
              <a:t>Oficina</a:t>
            </a:r>
            <a:r>
              <a:rPr lang="en-GB" sz="1200" dirty="0"/>
              <a:t> de </a:t>
            </a:r>
            <a:r>
              <a:rPr lang="en-GB" sz="1200" dirty="0" err="1"/>
              <a:t>Mecânica</a:t>
            </a:r>
            <a:r>
              <a:rPr lang="en-GB" sz="1200" dirty="0"/>
              <a:t> - </a:t>
            </a:r>
            <a:r>
              <a:rPr lang="en-GB" sz="1200" dirty="0" err="1"/>
              <a:t>Apresentação</a:t>
            </a:r>
            <a:r>
              <a:rPr lang="en-GB" sz="1200" dirty="0"/>
              <a:t>, </a:t>
            </a:r>
            <a:r>
              <a:rPr lang="en-GB" sz="1200" dirty="0" err="1"/>
              <a:t>Projectos</a:t>
            </a:r>
            <a:r>
              <a:rPr lang="en-GB" sz="1200" dirty="0"/>
              <a:t>/</a:t>
            </a:r>
            <a:r>
              <a:rPr lang="en-GB" sz="1200" dirty="0" err="1"/>
              <a:t>Trabalhos</a:t>
            </a:r>
            <a:r>
              <a:rPr lang="en-GB" sz="1200" dirty="0"/>
              <a:t>, </a:t>
            </a:r>
            <a:r>
              <a:rPr lang="en-GB" sz="1200" dirty="0" err="1"/>
              <a:t>Equipamento</a:t>
            </a:r>
            <a:r>
              <a:rPr lang="en-GB" sz="1200" dirty="0"/>
              <a:t>, </a:t>
            </a:r>
            <a:r>
              <a:rPr lang="en-GB" sz="1200" dirty="0" err="1"/>
              <a:t>Equipa</a:t>
            </a:r>
            <a:r>
              <a:rPr lang="en-GB" sz="1200" dirty="0"/>
              <a:t>  </a:t>
            </a:r>
          </a:p>
          <a:p>
            <a:pPr marL="0" indent="0">
              <a:buNone/>
            </a:pPr>
            <a:r>
              <a:rPr lang="en-GB" sz="1200" dirty="0" err="1"/>
              <a:t>Electrónica</a:t>
            </a:r>
            <a:endParaRPr lang="en-GB" sz="1200" dirty="0"/>
          </a:p>
          <a:p>
            <a:pPr marL="0" indent="0">
              <a:buNone/>
            </a:pPr>
            <a:r>
              <a:rPr lang="en-GB" sz="1200" dirty="0" err="1"/>
              <a:t>LipCA</a:t>
            </a:r>
            <a:r>
              <a:rPr lang="en-GB" sz="1200" dirty="0"/>
              <a:t> - </a:t>
            </a:r>
            <a:r>
              <a:rPr lang="en-GB" sz="1200" dirty="0" err="1"/>
              <a:t>Autoridade</a:t>
            </a:r>
            <a:r>
              <a:rPr lang="en-GB" sz="1200" dirty="0"/>
              <a:t> de </a:t>
            </a:r>
            <a:r>
              <a:rPr lang="en-GB" sz="1200" dirty="0" err="1"/>
              <a:t>Certificação</a:t>
            </a:r>
            <a:r>
              <a:rPr lang="en-GB" sz="1200" dirty="0"/>
              <a:t>   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200" dirty="0"/>
              <a:t>+ TÓPICOS (</a:t>
            </a:r>
            <a:r>
              <a:rPr lang="en-GB" sz="1200" dirty="0" err="1"/>
              <a:t>secção</a:t>
            </a:r>
            <a:r>
              <a:rPr lang="en-GB" sz="1200" dirty="0"/>
              <a:t> com </a:t>
            </a:r>
            <a:r>
              <a:rPr lang="en-GB" sz="1200" dirty="0" err="1"/>
              <a:t>artigos</a:t>
            </a:r>
            <a:r>
              <a:rPr lang="en-GB" sz="1200" dirty="0"/>
              <a:t> de </a:t>
            </a:r>
            <a:r>
              <a:rPr lang="en-GB" sz="1200" dirty="0" err="1"/>
              <a:t>física</a:t>
            </a:r>
            <a:r>
              <a:rPr lang="en-GB" sz="1200" dirty="0"/>
              <a:t> </a:t>
            </a:r>
            <a:r>
              <a:rPr lang="en-GB" sz="1200" dirty="0" err="1"/>
              <a:t>por</a:t>
            </a:r>
            <a:r>
              <a:rPr lang="en-GB" sz="1200" dirty="0"/>
              <a:t> </a:t>
            </a:r>
            <a:r>
              <a:rPr lang="en-GB" sz="1200" dirty="0" err="1"/>
              <a:t>tema</a:t>
            </a:r>
            <a:r>
              <a:rPr lang="en-GB" sz="1200" dirty="0"/>
              <a:t>, </a:t>
            </a:r>
            <a:r>
              <a:rPr lang="en-GB" sz="1200" dirty="0" err="1"/>
              <a:t>alguns</a:t>
            </a:r>
            <a:r>
              <a:rPr lang="en-GB" sz="1200" dirty="0"/>
              <a:t> </a:t>
            </a:r>
            <a:r>
              <a:rPr lang="en-GB" sz="1200" dirty="0" err="1"/>
              <a:t>podem</a:t>
            </a:r>
            <a:r>
              <a:rPr lang="en-GB" sz="1200" dirty="0"/>
              <a:t> </a:t>
            </a:r>
            <a:r>
              <a:rPr lang="en-GB" sz="1200" dirty="0" err="1"/>
              <a:t>ser</a:t>
            </a:r>
            <a:r>
              <a:rPr lang="en-GB" sz="1200" dirty="0"/>
              <a:t> </a:t>
            </a:r>
            <a:r>
              <a:rPr lang="en-GB" sz="1200" dirty="0" err="1"/>
              <a:t>recolhidos</a:t>
            </a:r>
            <a:r>
              <a:rPr lang="en-GB" sz="1200" dirty="0"/>
              <a:t> do </a:t>
            </a:r>
            <a:r>
              <a:rPr lang="en-GB" sz="1200" dirty="0" err="1"/>
              <a:t>boletim</a:t>
            </a:r>
            <a:r>
              <a:rPr lang="en-GB" sz="1200" dirty="0"/>
              <a:t> do </a:t>
            </a:r>
            <a:r>
              <a:rPr lang="en-GB" sz="1200" dirty="0" smtClean="0"/>
              <a:t>LIP)</a:t>
            </a: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1412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Plano de </a:t>
            </a:r>
            <a:r>
              <a:rPr lang="en-GB" dirty="0" err="1" smtClean="0"/>
              <a:t>itiner</a:t>
            </a:r>
            <a:r>
              <a:rPr lang="en-GB" dirty="0" err="1" smtClean="0"/>
              <a:t>ância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16 de </a:t>
            </a:r>
            <a:r>
              <a:rPr lang="en-GB" dirty="0" err="1" smtClean="0"/>
              <a:t>Fevereiro</a:t>
            </a:r>
            <a:r>
              <a:rPr lang="en-GB" dirty="0" smtClean="0"/>
              <a:t>: </a:t>
            </a:r>
            <a:r>
              <a:rPr lang="en-GB" dirty="0" err="1" smtClean="0"/>
              <a:t>inauguraç</a:t>
            </a:r>
            <a:r>
              <a:rPr lang="en-GB" dirty="0" err="1" smtClean="0"/>
              <a:t>ão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Braga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19 de </a:t>
            </a:r>
            <a:r>
              <a:rPr lang="en-GB" dirty="0" err="1" smtClean="0"/>
              <a:t>Fevereiro</a:t>
            </a:r>
            <a:r>
              <a:rPr lang="en-GB" dirty="0" smtClean="0"/>
              <a:t>: </a:t>
            </a:r>
            <a:r>
              <a:rPr lang="en-GB" dirty="0" err="1" smtClean="0"/>
              <a:t>Jornadas</a:t>
            </a:r>
            <a:r>
              <a:rPr lang="en-GB" dirty="0" smtClean="0"/>
              <a:t> do LIP </a:t>
            </a:r>
            <a:r>
              <a:rPr lang="en-GB" dirty="0" err="1" smtClean="0"/>
              <a:t>em</a:t>
            </a:r>
            <a:r>
              <a:rPr lang="en-GB" dirty="0" smtClean="0"/>
              <a:t> Braga</a:t>
            </a:r>
          </a:p>
          <a:p>
            <a:r>
              <a:rPr lang="en-GB" dirty="0"/>
              <a:t>5</a:t>
            </a:r>
            <a:r>
              <a:rPr lang="en-GB" dirty="0" smtClean="0"/>
              <a:t> de </a:t>
            </a:r>
            <a:r>
              <a:rPr lang="en-GB" dirty="0" err="1" smtClean="0"/>
              <a:t>Abril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Coimbra – Advisory Committee</a:t>
            </a:r>
          </a:p>
          <a:p>
            <a:r>
              <a:rPr lang="en-GB" dirty="0" smtClean="0"/>
              <a:t>9 de </a:t>
            </a:r>
            <a:r>
              <a:rPr lang="en-GB" dirty="0" err="1" smtClean="0"/>
              <a:t>Maio</a:t>
            </a:r>
            <a:r>
              <a:rPr lang="en-GB" dirty="0" smtClean="0"/>
              <a:t>: </a:t>
            </a:r>
            <a:r>
              <a:rPr lang="en-GB" dirty="0" err="1" smtClean="0"/>
              <a:t>inauguraç</a:t>
            </a:r>
            <a:r>
              <a:rPr lang="en-GB" dirty="0" err="1" smtClean="0"/>
              <a:t>ão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Lisboa</a:t>
            </a:r>
            <a:r>
              <a:rPr lang="en-GB" dirty="0" smtClean="0"/>
              <a:t> – </a:t>
            </a:r>
            <a:r>
              <a:rPr lang="en-GB" dirty="0" err="1" smtClean="0"/>
              <a:t>comemoraç</a:t>
            </a:r>
            <a:r>
              <a:rPr lang="en-GB" dirty="0" err="1" smtClean="0"/>
              <a:t>ões</a:t>
            </a:r>
            <a:r>
              <a:rPr lang="en-GB" dirty="0" smtClean="0"/>
              <a:t> dos 30 </a:t>
            </a:r>
            <a:r>
              <a:rPr lang="en-GB" dirty="0" err="1" smtClean="0"/>
              <a:t>anos</a:t>
            </a:r>
            <a:r>
              <a:rPr lang="en-GB" dirty="0" smtClean="0"/>
              <a:t> do LIP</a:t>
            </a:r>
          </a:p>
        </p:txBody>
      </p:sp>
    </p:spTree>
    <p:extLst>
      <p:ext uri="{BB962C8B-B14F-4D97-AF65-F5344CB8AC3E}">
        <p14:creationId xmlns:p14="http://schemas.microsoft.com/office/powerpoint/2010/main" val="156500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9533" y="265404"/>
            <a:ext cx="8229600" cy="1334796"/>
          </a:xfrm>
        </p:spPr>
        <p:txBody>
          <a:bodyPr>
            <a:noAutofit/>
          </a:bodyPr>
          <a:lstStyle/>
          <a:p>
            <a:pPr algn="l"/>
            <a:r>
              <a:rPr lang="pt-PT" sz="2800" dirty="0"/>
              <a:t>A propósito dos 30 anos do LIP: </a:t>
            </a:r>
            <a:r>
              <a:rPr lang="pt-PT" sz="2800" dirty="0" smtClean="0"/>
              <a:t/>
            </a:r>
            <a:br>
              <a:rPr lang="pt-PT" sz="2800" dirty="0" smtClean="0"/>
            </a:br>
            <a:r>
              <a:rPr lang="pt-PT" sz="2800" dirty="0" smtClean="0"/>
              <a:t>Uma </a:t>
            </a:r>
            <a:r>
              <a:rPr lang="pt-PT" sz="2800" dirty="0"/>
              <a:t>exposição sobre os </a:t>
            </a:r>
            <a:r>
              <a:rPr lang="pt-PT" sz="2800" b="1" dirty="0"/>
              <a:t>grandes desafios da Física das Partículas para as próximas </a:t>
            </a:r>
            <a:r>
              <a:rPr lang="pt-PT" sz="2800" b="1" dirty="0" smtClean="0"/>
              <a:t>décadas</a:t>
            </a:r>
            <a:endParaRPr lang="en-GB" sz="2800" b="1" dirty="0">
              <a:solidFill>
                <a:srgbClr val="8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4788" y="2184976"/>
            <a:ext cx="3132986" cy="434756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800000"/>
                </a:solidFill>
              </a:rPr>
              <a:t>LHC tunnel </a:t>
            </a:r>
            <a:br>
              <a:rPr lang="en-GB" b="1" dirty="0">
                <a:solidFill>
                  <a:srgbClr val="800000"/>
                </a:solidFill>
              </a:rPr>
            </a:br>
            <a:r>
              <a:rPr lang="en-GB" b="1" dirty="0">
                <a:solidFill>
                  <a:srgbClr val="800000"/>
                </a:solidFill>
              </a:rPr>
              <a:t>+</a:t>
            </a:r>
            <a:br>
              <a:rPr lang="en-GB" b="1" dirty="0">
                <a:solidFill>
                  <a:srgbClr val="800000"/>
                </a:solidFill>
              </a:rPr>
            </a:br>
            <a:r>
              <a:rPr lang="en-GB" sz="2400" dirty="0">
                <a:solidFill>
                  <a:srgbClr val="800000"/>
                </a:solidFill>
              </a:rPr>
              <a:t>The challenges:</a:t>
            </a:r>
            <a:br>
              <a:rPr lang="en-GB" sz="2400" dirty="0">
                <a:solidFill>
                  <a:srgbClr val="800000"/>
                </a:solidFill>
              </a:rPr>
            </a:br>
            <a:r>
              <a:rPr lang="en-GB" b="1" dirty="0">
                <a:solidFill>
                  <a:srgbClr val="0000FF"/>
                </a:solidFill>
              </a:rPr>
              <a:t>1. </a:t>
            </a:r>
            <a:r>
              <a:rPr lang="en-GB" b="1" dirty="0" err="1">
                <a:solidFill>
                  <a:srgbClr val="0000FF"/>
                </a:solidFill>
              </a:rPr>
              <a:t>Hadronic</a:t>
            </a:r>
            <a:r>
              <a:rPr lang="en-GB" b="1" dirty="0">
                <a:solidFill>
                  <a:srgbClr val="0000FF"/>
                </a:solidFill>
              </a:rPr>
              <a:t> matter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b="1" dirty="0">
                <a:solidFill>
                  <a:srgbClr val="0000FF"/>
                </a:solidFill>
              </a:rPr>
              <a:t>2. Higgs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b="1" dirty="0">
                <a:solidFill>
                  <a:srgbClr val="0000FF"/>
                </a:solidFill>
              </a:rPr>
              <a:t>3. Neutrinos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b="1" dirty="0">
                <a:solidFill>
                  <a:srgbClr val="0000FF"/>
                </a:solidFill>
              </a:rPr>
              <a:t>4. Antimatter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5. Dark matter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6. Detectors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7. Technology: medical, space, computing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800000"/>
                </a:solidFill>
              </a:rPr>
              <a:t>+</a:t>
            </a:r>
            <a:br>
              <a:rPr lang="en-GB" b="1" dirty="0">
                <a:solidFill>
                  <a:srgbClr val="800000"/>
                </a:solidFill>
              </a:rPr>
            </a:br>
            <a:r>
              <a:rPr lang="en-GB" b="1" dirty="0">
                <a:solidFill>
                  <a:srgbClr val="800000"/>
                </a:solidFill>
              </a:rPr>
              <a:t>About LIP</a:t>
            </a:r>
            <a:br>
              <a:rPr lang="en-GB" b="1" dirty="0">
                <a:solidFill>
                  <a:srgbClr val="800000"/>
                </a:solidFill>
              </a:rPr>
            </a:br>
            <a:r>
              <a:rPr lang="en-GB" b="1" dirty="0">
                <a:solidFill>
                  <a:srgbClr val="800000"/>
                </a:solidFill>
              </a:rPr>
              <a:t>+</a:t>
            </a:r>
            <a:br>
              <a:rPr lang="en-GB" b="1" dirty="0">
                <a:solidFill>
                  <a:srgbClr val="800000"/>
                </a:solidFill>
              </a:rPr>
            </a:br>
            <a:r>
              <a:rPr lang="en-GB" b="1" dirty="0">
                <a:solidFill>
                  <a:srgbClr val="800000"/>
                </a:solidFill>
              </a:rPr>
              <a:t>Projection area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baseline="30000" dirty="0"/>
              <a:t> </a:t>
            </a:r>
            <a:endParaRPr lang="pt-BR" dirty="0"/>
          </a:p>
        </p:txBody>
      </p:sp>
      <p:pic>
        <p:nvPicPr>
          <p:cNvPr id="7" name="Picture 6" descr="Drawing_Schematics_LisboaS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0100" r="12986" b="47981"/>
          <a:stretch/>
        </p:blipFill>
        <p:spPr>
          <a:xfrm>
            <a:off x="3350740" y="2184976"/>
            <a:ext cx="5600847" cy="4169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7402" y="1892588"/>
            <a:ext cx="43740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Proposta</a:t>
            </a:r>
            <a:r>
              <a:rPr lang="en-US" sz="2800" dirty="0"/>
              <a:t> </a:t>
            </a:r>
            <a:r>
              <a:rPr lang="en-US" sz="2800" dirty="0" err="1" smtClean="0"/>
              <a:t>inicial</a:t>
            </a:r>
            <a:r>
              <a:rPr lang="en-US" sz="3200" dirty="0"/>
              <a:t>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721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88"/>
            <a:ext cx="9144000" cy="6878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29" y="5158125"/>
            <a:ext cx="25781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9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9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5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3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4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7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568</Words>
  <Application>Microsoft Macintosh PowerPoint</Application>
  <PresentationFormat>On-screen Show (4:3)</PresentationFormat>
  <Paragraphs>82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Exposição comemorativa dos 30 anos do LIP e nova pagina web</vt:lpstr>
      <vt:lpstr>Plano de itinerância</vt:lpstr>
      <vt:lpstr>A propósito dos 30 anos do LIP:  Uma exposição sobre os grandes desafios da Física das Partículas para as próximas décadas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Calendarização</vt:lpstr>
      <vt:lpstr>PowerPoint Presentation</vt:lpstr>
      <vt:lpstr>Novo site web do LIP</vt:lpstr>
      <vt:lpstr>Mapa do novo site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18</cp:revision>
  <dcterms:created xsi:type="dcterms:W3CDTF">2015-12-07T11:34:20Z</dcterms:created>
  <dcterms:modified xsi:type="dcterms:W3CDTF">2015-12-12T09:06:31Z</dcterms:modified>
</cp:coreProperties>
</file>